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61852674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164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13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13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51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гроза, днем град. Ветер северо-западный, западный ночью 3-8, днем 9-14, порывы 15-18 м/с. Температура воздуха ночью 17-19, днем 26-28 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15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14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м/с. Температура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326180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условия будут способствовать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 городу ожидается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268111212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2864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</TotalTime>
  <Words>653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72</cp:revision>
  <dcterms:modified xsi:type="dcterms:W3CDTF">2025-06-13T08:21:22Z</dcterms:modified>
</cp:coreProperties>
</file>