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6" d="100"/>
          <a:sy n="96" d="100"/>
        </p:scale>
        <p:origin x="102" y="13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25369163"/>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164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13</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14477735"/>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55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1392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278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smtClean="0">
                <a:latin typeface="Times New Roman" panose="02020603050405020304" pitchFamily="18" charset="0"/>
                <a:cs typeface="Times New Roman" panose="02020603050405020304" pitchFamily="18" charset="0"/>
              </a:rPr>
              <a:t>14</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маусым</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13</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маусым</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14</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маусым</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ru-RU" sz="1100" dirty="0" smtClean="0">
                <a:solidFill>
                  <a:srgbClr val="000000"/>
                </a:solidFill>
                <a:latin typeface="Times New Roman" panose="02020603050405020304" pitchFamily="18" charset="0"/>
                <a:cs typeface="Times New Roman" panose="02020603050405020304" pitchFamily="18" charset="0"/>
                <a:sym typeface="+mn-ea"/>
              </a:rPr>
              <a:t>,</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оңтүстік-батысқа ауыспалы күші </a:t>
            </a:r>
            <a:r>
              <a:rPr lang="kk-KZ" sz="1100" dirty="0">
                <a:solidFill>
                  <a:srgbClr val="000000"/>
                </a:solidFill>
                <a:latin typeface="Times New Roman" panose="02020603050405020304" pitchFamily="18" charset="0"/>
                <a:cs typeface="Times New Roman" panose="02020603050405020304" pitchFamily="18" charset="0"/>
                <a:sym typeface="+mn-ea"/>
              </a:rPr>
              <a:t>5-10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20-22,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30-32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15</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маусым</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a:t>
            </a:r>
            <a:r>
              <a:rPr lang="en-US" sz="1100" b="1" dirty="0" smtClean="0">
                <a:solidFill>
                  <a:srgbClr val="000000"/>
                </a:solidFill>
                <a:latin typeface="Times New Roman" panose="02020603050405020304" pitchFamily="18" charset="0"/>
                <a:cs typeface="Times New Roman" panose="02020603050405020304" pitchFamily="18" charset="0"/>
              </a:rPr>
              <a:t>14</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маусым</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15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оңтүстік-батыстан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21</a:t>
            </a:r>
            <a:r>
              <a:rPr lang="kk-KZ" sz="1100" dirty="0" smtClean="0">
                <a:solidFill>
                  <a:prstClr val="black"/>
                </a:solidFill>
                <a:latin typeface="Times New Roman" pitchFamily="18" charset="0"/>
                <a:cs typeface="Times New Roman" pitchFamily="18" charset="0"/>
              </a:rPr>
              <a:t>-23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30566</TotalTime>
  <Words>584</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3935</cp:revision>
  <cp:lastPrinted>2021-07-01T07:38:07Z</cp:lastPrinted>
  <dcterms:created xsi:type="dcterms:W3CDTF">2018-03-27T06:03:00Z</dcterms:created>
  <dcterms:modified xsi:type="dcterms:W3CDTF">2025-06-13T07:10:49Z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