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44485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Оңтүстік-шығыстан соғатын жел оңтүстік-батысқа ауысады, күші 7-12 м/с. Ауа температурасы түнде 15-17, күндіз 27-29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14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Солтүстік-батыстан жел соғады, күші 9-14 м/с. Ауа температурасы түнде 16-18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783454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24716</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4774</cp:revision>
  <cp:lastPrinted>2021-07-01T03:56:27Z</cp:lastPrinted>
  <dcterms:created xsi:type="dcterms:W3CDTF">2018-03-27T06:03:00Z</dcterms:created>
  <dcterms:modified xsi:type="dcterms:W3CDTF">2025-06-13T08:02:33Z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