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957663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күңдіз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7-12 м/с. Ауа температурасы түнде 16-18, күндіз 26-28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62868814"/>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0.949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18505</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3583</cp:revision>
  <cp:lastPrinted>2021-07-01T07:38:07Z</cp:lastPrinted>
  <dcterms:created xsi:type="dcterms:W3CDTF">2018-03-27T06:03:00Z</dcterms:created>
  <dcterms:modified xsi:type="dcterms:W3CDTF">2025-06-13T06:29:04Z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