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4242026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771180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14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13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жауын-шашынсыз. Оңтүстік-батыстан жел соғады, күші түнде </a:t>
            </a:r>
            <a:r>
              <a:rPr lang="kk-KZ" sz="1200" dirty="0" smtClean="0">
                <a:latin typeface="Times New Roman"/>
                <a:ea typeface="Times New Roman"/>
              </a:rPr>
              <a:t>1-6, </a:t>
            </a:r>
            <a:r>
              <a:rPr lang="kk-KZ" sz="1200" dirty="0">
                <a:latin typeface="Times New Roman"/>
                <a:ea typeface="Times New Roman"/>
              </a:rPr>
              <a:t>күндіз </a:t>
            </a:r>
            <a:r>
              <a:rPr lang="kk-KZ" sz="1200" dirty="0" smtClean="0">
                <a:latin typeface="Times New Roman"/>
                <a:ea typeface="Times New Roman"/>
              </a:rPr>
              <a:t>6-11 </a:t>
            </a:r>
            <a:r>
              <a:rPr lang="kk-KZ" sz="1200" dirty="0">
                <a:latin typeface="Times New Roman"/>
                <a:ea typeface="Times New Roman"/>
              </a:rPr>
              <a:t>м/с. Ауа температурасы түнде 21-23, күндіз </a:t>
            </a:r>
            <a:r>
              <a:rPr lang="kk-KZ" sz="1200" dirty="0" smtClean="0">
                <a:latin typeface="Times New Roman"/>
                <a:ea typeface="Times New Roman"/>
              </a:rPr>
              <a:t>34-36 </a:t>
            </a:r>
            <a:r>
              <a:rPr lang="kk-KZ" sz="1200" dirty="0">
                <a:latin typeface="Times New Roman"/>
                <a:ea typeface="Times New Roman"/>
              </a:rPr>
              <a:t>жылы</a:t>
            </a:r>
            <a:r>
              <a:rPr lang="kk-KZ" sz="12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14</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15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a:t>
            </a:r>
            <a:r>
              <a:rPr lang="kk-KZ" sz="1150" kern="1400" dirty="0" smtClean="0">
                <a:solidFill>
                  <a:prstClr val="black"/>
                </a:solidFill>
                <a:latin typeface="Times New Roman"/>
                <a:ea typeface="Times New Roman"/>
              </a:rPr>
              <a:t>аздаған жаңбыр, найзағай</a:t>
            </a:r>
            <a:r>
              <a:rPr lang="kk-KZ" sz="1150" kern="1400" dirty="0" smtClean="0">
                <a:latin typeface="Times New Roman"/>
                <a:ea typeface="Times New Roman"/>
              </a:rPr>
              <a:t>. </a:t>
            </a:r>
            <a:r>
              <a:rPr lang="kk-KZ" sz="1150" kern="1400" dirty="0" smtClean="0">
                <a:latin typeface="Times New Roman"/>
                <a:ea typeface="Times New Roman"/>
              </a:rPr>
              <a:t>Оңтүстік-батыстан жел соғады, күші 2-7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22-24</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28223</TotalTime>
  <Words>578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4668</cp:revision>
  <cp:lastPrinted>2023-02-06T06:57:51Z</cp:lastPrinted>
  <dcterms:created xsi:type="dcterms:W3CDTF">2018-03-27T06:03:00Z</dcterms:created>
  <dcterms:modified xsi:type="dcterms:W3CDTF">2025-06-13T07:56:20Z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