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51"/>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593304383"/>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164</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13</a:t>
                      </a:r>
                      <a:r>
                        <a:rPr lang="ru-RU" baseline="0" dirty="0"/>
                        <a:t> </a:t>
                      </a:r>
                      <a:r>
                        <a:rPr lang="ru-RU" baseline="0" dirty="0" err="1"/>
                        <a:t>маусым</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1236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Астана </a:t>
            </a:r>
            <a:r>
              <a:rPr lang="ru-RU" altLang="ru-RU" sz="1100" b="1" kern="0" dirty="0" err="1">
                <a:solidFill>
                  <a:srgbClr val="000000"/>
                </a:solidFill>
                <a:latin typeface="Times New Roman" pitchFamily="18" charset="0"/>
                <a:ea typeface="Calibri"/>
                <a:cs typeface="Times New Roman" pitchFamily="18" charset="0"/>
                <a:sym typeface="Calibri"/>
              </a:rPr>
              <a:t>қаласы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бойынша</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ауа-райы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a:t>
            </a:r>
            <a:r>
              <a:rPr lang="kk-KZ" altLang="ru-RU" sz="1100" b="1" dirty="0">
                <a:latin typeface="Times New Roman" pitchFamily="18" charset="0"/>
                <a:ea typeface="Calibri"/>
                <a:cs typeface="Times New Roman" pitchFamily="18" charset="0"/>
              </a:rPr>
              <a:t>14</a:t>
            </a:r>
            <a:r>
              <a:rPr lang="kk-KZ" altLang="ru-RU" sz="1100" b="1" kern="0" dirty="0">
                <a:solidFill>
                  <a:srgbClr val="000000"/>
                </a:solidFill>
                <a:latin typeface="Times New Roman" pitchFamily="18" charset="0"/>
                <a:ea typeface="Calibri"/>
                <a:cs typeface="Times New Roman" pitchFamily="18" charset="0"/>
                <a:sym typeface="Calibri"/>
              </a:rPr>
              <a:t> маусымға</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13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20-дан </a:t>
            </a:r>
            <a:r>
              <a:rPr lang="ru-RU" altLang="ru-RU" sz="1100" b="1" dirty="0">
                <a:latin typeface="Times New Roman" pitchFamily="18" charset="0"/>
                <a:ea typeface="Calibri"/>
                <a:cs typeface="Times New Roman" pitchFamily="18" charset="0"/>
              </a:rPr>
              <a:t>14</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20-ға </a:t>
            </a:r>
            <a:r>
              <a:rPr lang="ru-RU" altLang="ru-RU" sz="1100" b="1" kern="0" dirty="0" err="1">
                <a:solidFill>
                  <a:srgbClr val="000000"/>
                </a:solidFill>
                <a:latin typeface="Times New Roman" pitchFamily="18" charset="0"/>
                <a:ea typeface="Calibri"/>
                <a:cs typeface="Times New Roman" pitchFamily="18" charset="0"/>
                <a:sym typeface="Calibri"/>
              </a:rPr>
              <a:t>дейін</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кей уақыттарда жаңбыр, найзағай, күндіз бұршақ. Солтү</a:t>
            </a:r>
            <a:r>
              <a:rPr lang="kk-KZ" sz="1100" dirty="0">
                <a:solidFill>
                  <a:prstClr val="black"/>
                </a:solidFill>
                <a:latin typeface="Times New Roman" pitchFamily="18" charset="0"/>
                <a:ea typeface="Calibri"/>
                <a:cs typeface="Times New Roman" pitchFamily="18" charset="0"/>
              </a:rPr>
              <a:t>стік-батыстан, батыстан жел соғады, к</a:t>
            </a:r>
            <a:r>
              <a:rPr lang="kk-KZ" sz="1100" kern="0" dirty="0">
                <a:solidFill>
                  <a:prstClr val="black"/>
                </a:solidFill>
                <a:latin typeface="Times New Roman" pitchFamily="18" charset="0"/>
                <a:ea typeface="Calibri"/>
                <a:cs typeface="Times New Roman" pitchFamily="18" charset="0"/>
                <a:sym typeface="Calibri"/>
              </a:rPr>
              <a:t>үші түнде 3-8, күндіз 9-14, екпіні 15-18 м/с</a:t>
            </a:r>
            <a:r>
              <a:rPr lang="ru-RU" sz="1100" kern="0" dirty="0">
                <a:solidFill>
                  <a:prstClr val="black"/>
                </a:solidFill>
                <a:latin typeface="Times New Roman" pitchFamily="18" charset="0"/>
                <a:ea typeface="Calibri"/>
                <a:cs typeface="Times New Roman" pitchFamily="18" charset="0"/>
                <a:sym typeface="Calibri"/>
              </a:rPr>
              <a:t>. </a:t>
            </a:r>
            <a:r>
              <a:rPr lang="kk-KZ" sz="1100" kern="0" dirty="0">
                <a:solidFill>
                  <a:prstClr val="black"/>
                </a:solidFill>
                <a:latin typeface="Times New Roman" pitchFamily="18" charset="0"/>
                <a:ea typeface="Calibri"/>
                <a:cs typeface="Times New Roman" pitchFamily="18" charset="0"/>
                <a:sym typeface="Calibri"/>
              </a:rPr>
              <a:t>Ауа температурасы түнде 17-19</a:t>
            </a:r>
            <a:r>
              <a:rPr lang="kk-KZ" sz="1100" kern="0" dirty="0">
                <a:solidFill>
                  <a:srgbClr val="000000"/>
                </a:solidFill>
                <a:latin typeface="Times New Roman" pitchFamily="18" charset="0"/>
                <a:ea typeface="Calibri"/>
                <a:cs typeface="Times New Roman" pitchFamily="18" charset="0"/>
                <a:sym typeface="Calibri"/>
              </a:rPr>
              <a:t>, күндіз 26-28 градус жылы.</a:t>
            </a: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dirty="0">
                <a:latin typeface="Times New Roman" pitchFamily="18" charset="0"/>
                <a:ea typeface="Calibri"/>
                <a:cs typeface="Times New Roman" pitchFamily="18" charset="0"/>
              </a:rPr>
              <a:t>15</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kk-KZ" altLang="ru-RU" sz="1100" b="1" kern="0" dirty="0">
                <a:solidFill>
                  <a:srgbClr val="000000"/>
                </a:solidFill>
                <a:latin typeface="Times New Roman" pitchFamily="18" charset="0"/>
                <a:ea typeface="Calibri"/>
                <a:cs typeface="Times New Roman" pitchFamily="18" charset="0"/>
                <a:sym typeface="Calibri"/>
              </a:rPr>
              <a:t>ға </a:t>
            </a:r>
          </a:p>
          <a:p>
            <a:pPr indent="182563" algn="ctr" eaLnBrk="1" fontAlgn="auto" hangingPunct="1">
              <a:spcBef>
                <a:spcPts val="0"/>
              </a:spcBef>
              <a:spcAft>
                <a:spcPts val="0"/>
              </a:spcAft>
              <a:buFont typeface="Arial" panose="020B0604020202020204" pitchFamily="34" charset="0"/>
              <a:buNone/>
              <a:defRPr/>
            </a:pPr>
            <a:r>
              <a:rPr lang="kk-KZ" altLang="ru-RU" sz="1100" b="1" dirty="0">
                <a:latin typeface="Times New Roman" pitchFamily="18" charset="0"/>
                <a:ea typeface="Calibri"/>
                <a:cs typeface="Times New Roman" pitchFamily="18" charset="0"/>
              </a:rPr>
              <a:t>14</a:t>
            </a:r>
            <a:r>
              <a:rPr lang="kk-KZ" altLang="ru-RU" sz="1100" b="1" kern="0" dirty="0">
                <a:solidFill>
                  <a:srgbClr val="000000"/>
                </a:solidFill>
                <a:latin typeface="Times New Roman" pitchFamily="18" charset="0"/>
                <a:ea typeface="Calibri"/>
                <a:cs typeface="Times New Roman" pitchFamily="18" charset="0"/>
                <a:sym typeface="Calibri"/>
              </a:rPr>
              <a:t>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dirty="0">
                <a:latin typeface="Times New Roman" pitchFamily="18" charset="0"/>
                <a:ea typeface="Calibri"/>
                <a:cs typeface="Times New Roman" pitchFamily="18" charset="0"/>
              </a:rPr>
              <a:t>15</a:t>
            </a:r>
            <a:r>
              <a:rPr lang="kk-KZ" sz="1100" b="1" kern="0" dirty="0">
                <a:solidFill>
                  <a:srgbClr val="000000"/>
                </a:solidFill>
                <a:latin typeface="Times New Roman" pitchFamily="18" charset="0"/>
                <a:ea typeface="Calibri"/>
                <a:cs typeface="Times New Roman" pitchFamily="18" charset="0"/>
                <a:sym typeface="Calibri"/>
              </a:rPr>
              <a:t>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11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itchFamily="18" charset="0"/>
                <a:ea typeface="Calibri"/>
                <a:cs typeface="Times New Roman" pitchFamily="18" charset="0"/>
                <a:sym typeface="Calibri"/>
              </a:rPr>
              <a:t>   Көшпелі бұлтты, кей уақыттарда жаңбыр, найзағай</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Солтүстік</a:t>
            </a:r>
            <a:r>
              <a:rPr lang="ru-RU" altLang="ru-RU" sz="1100" dirty="0">
                <a:latin typeface="Times New Roman" panose="02020603050405020304" pitchFamily="18" charset="0"/>
                <a:ea typeface="Calibri"/>
                <a:cs typeface="Times New Roman" panose="02020603050405020304" pitchFamily="18" charset="0"/>
              </a:rPr>
              <a:t>-б</a:t>
            </a:r>
            <a:r>
              <a:rPr lang="kk-KZ" altLang="ru-RU" sz="1100" dirty="0">
                <a:latin typeface="Times New Roman" panose="02020603050405020304" pitchFamily="18" charset="0"/>
                <a:ea typeface="Calibri"/>
                <a:cs typeface="Times New Roman" panose="02020603050405020304" pitchFamily="18" charset="0"/>
              </a:rPr>
              <a:t>атыстан жел соғады</a:t>
            </a:r>
            <a:r>
              <a:rPr lang="kk-KZ" sz="1100" dirty="0">
                <a:solidFill>
                  <a:prstClr val="black"/>
                </a:solidFill>
                <a:latin typeface="Times New Roman" pitchFamily="18" charset="0"/>
                <a:ea typeface="Calibri"/>
                <a:cs typeface="Times New Roman" pitchFamily="18" charset="0"/>
              </a:rPr>
              <a:t>, </a:t>
            </a:r>
            <a:r>
              <a:rPr lang="kk-KZ" sz="1100" kern="0" dirty="0">
                <a:solidFill>
                  <a:prstClr val="black"/>
                </a:solidFill>
                <a:latin typeface="Times New Roman" pitchFamily="18" charset="0"/>
                <a:ea typeface="Calibri"/>
                <a:cs typeface="Times New Roman" pitchFamily="18" charset="0"/>
                <a:sym typeface="Calibri"/>
              </a:rPr>
              <a:t>күші 9-14</a:t>
            </a:r>
            <a:r>
              <a:rPr lang="kk-KZ" sz="1100" dirty="0">
                <a:solidFill>
                  <a:prstClr val="black"/>
                </a:solidFill>
                <a:latin typeface="Times New Roman" pitchFamily="18" charset="0"/>
                <a:ea typeface="Calibri"/>
                <a:cs typeface="Times New Roman" pitchFamily="18" charset="0"/>
              </a:rPr>
              <a:t> </a:t>
            </a:r>
            <a:r>
              <a:rPr lang="ru-RU" sz="1100" kern="0" dirty="0">
                <a:solidFill>
                  <a:prstClr val="black"/>
                </a:solidFill>
                <a:latin typeface="Times New Roman" pitchFamily="18" charset="0"/>
                <a:ea typeface="Calibri"/>
                <a:cs typeface="Times New Roman" pitchFamily="18" charset="0"/>
                <a:sym typeface="Calibri"/>
              </a:rPr>
              <a:t>м/с. </a:t>
            </a:r>
            <a:r>
              <a:rPr lang="kk-KZ" sz="1100" kern="0" dirty="0">
                <a:solidFill>
                  <a:prstClr val="black"/>
                </a:solidFill>
                <a:latin typeface="Times New Roman" pitchFamily="18" charset="0"/>
                <a:ea typeface="Calibri"/>
                <a:cs typeface="Times New Roman" pitchFamily="18" charset="0"/>
                <a:sym typeface="Calibri"/>
              </a:rPr>
              <a:t>Ауа температурасы 17-19 градус жылы.</a:t>
            </a:r>
          </a:p>
        </p:txBody>
      </p:sp>
      <p:graphicFrame>
        <p:nvGraphicFramePr>
          <p:cNvPr id="27" name="Table"/>
          <p:cNvGraphicFramePr/>
          <p:nvPr>
            <p:extLst>
              <p:ext uri="{D42A27DB-BD31-4B8C-83A1-F6EECF244321}">
                <p14:modId xmlns:p14="http://schemas.microsoft.com/office/powerpoint/2010/main" val="333537218"/>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14</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69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2864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180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233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43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5,4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13 </a:t>
            </a:r>
            <a:r>
              <a:rPr lang="ru-RU" dirty="0" err="1"/>
              <a:t>маусым</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7690" y="2297723"/>
            <a:ext cx="4641057" cy="76943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p>
            <a:pPr algn="just">
              <a:defRPr/>
            </a:pP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жиналуына </a:t>
            </a:r>
            <a:r>
              <a:rPr lang="kk-KZ" altLang="en-US" sz="1100" dirty="0">
                <a:solidFill>
                  <a:schemeClr val="tx1"/>
                </a:solidFill>
                <a:latin typeface="Times New Roman" pitchFamily="18" charset="0"/>
                <a:cs typeface="Times New Roman" pitchFamily="18" charset="0"/>
                <a:sym typeface="+mn-ea"/>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algn="just">
              <a:defRPr/>
            </a:pP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деңгейінің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жоғары</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болуы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13" name="TextBox 13">
            <a:extLst>
              <a:ext uri="{FF2B5EF4-FFF2-40B4-BE49-F238E27FC236}">
                <a16:creationId xmlns:a16="http://schemas.microsoft.com/office/drawing/2014/main" id="{E2E7F588-D1B3-4F0C-A6EA-01E58D8C3D00}"/>
              </a:ext>
            </a:extLst>
          </p:cNvPr>
          <p:cNvSpPr txBox="1">
            <a:spLocks noChangeArrowheads="1"/>
          </p:cNvSpPr>
          <p:nvPr/>
        </p:nvSpPr>
        <p:spPr bwMode="hidden">
          <a:xfrm>
            <a:off x="4973637" y="3302000"/>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Тойшыманова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1133</TotalTime>
  <Words>682</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71</cp:revision>
  <dcterms:modified xsi:type="dcterms:W3CDTF">2025-06-13T08:19:50Z</dcterms:modified>
</cp:coreProperties>
</file>