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64991834"/>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100575"/>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13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14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соғатын жел оңтүстік-батысқа ауысады, күші </a:t>
            </a:r>
            <a:r>
              <a:rPr lang="kk-KZ" altLang="ru-RU" sz="1200" dirty="0" smtClean="0">
                <a:latin typeface="Times New Roman" panose="02020603050405020304" pitchFamily="18" charset="0"/>
                <a:cs typeface="Times New Roman" panose="02020603050405020304" pitchFamily="18" charset="0"/>
              </a:rPr>
              <a:t>9-14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20-22,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31-33 градус </a:t>
            </a:r>
            <a:r>
              <a:rPr lang="kk-KZ" altLang="ru-RU" sz="1200" dirty="0">
                <a:latin typeface="Times New Roman" panose="02020603050405020304" pitchFamily="18" charset="0"/>
                <a:cs typeface="Times New Roman" panose="02020603050405020304" pitchFamily="18" charset="0"/>
              </a:rPr>
              <a:t>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15 </a:t>
            </a:r>
            <a:r>
              <a:rPr lang="ru-RU" altLang="ru-RU" sz="1150" b="1" dirty="0" err="1">
                <a:latin typeface="Times New Roman" panose="02020603050405020304" pitchFamily="18" charset="0"/>
                <a:cs typeface="Times New Roman" panose="02020603050405020304" pitchFamily="18" charset="0"/>
              </a:rPr>
              <a:t>маусымға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14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15 </a:t>
            </a:r>
            <a:r>
              <a:rPr lang="ru-RU" sz="1150" b="1" dirty="0" err="1">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a:t>
            </a:r>
            <a:r>
              <a:rPr lang="kk-KZ" altLang="ru-RU" sz="1200" dirty="0" smtClean="0">
                <a:latin typeface="Times New Roman" panose="02020603050405020304" pitchFamily="18" charset="0"/>
                <a:cs typeface="Times New Roman" panose="02020603050405020304" pitchFamily="18" charset="0"/>
              </a:rPr>
              <a:t>түстік-батыстан </a:t>
            </a:r>
            <a:r>
              <a:rPr lang="kk-KZ" altLang="ru-RU" sz="1200" dirty="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9-14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19-21 градус </a:t>
            </a:r>
            <a:r>
              <a:rPr lang="kk-KZ" altLang="ru-RU" sz="1200" dirty="0">
                <a:latin typeface="Times New Roman" panose="02020603050405020304" pitchFamily="18" charset="0"/>
                <a:cs typeface="Times New Roman" panose="02020603050405020304" pitchFamily="18" charset="0"/>
              </a:rPr>
              <a:t>жылы.</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58855755"/>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Майған А.Т./Кириллова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26778</TotalTime>
  <Words>548</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4797</cp:revision>
  <cp:lastPrinted>2021-07-01T07:38:07Z</cp:lastPrinted>
  <dcterms:created xsi:type="dcterms:W3CDTF">2018-03-27T06:03:00Z</dcterms:created>
  <dcterms:modified xsi:type="dcterms:W3CDTF">2025-06-13T07:44:20Z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