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092445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23604"/>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14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13</a:t>
            </a:r>
            <a:r>
              <a:rPr lang="ru-RU" sz="1200" b="1" dirty="0" smtClean="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itchFamily="18" charset="0"/>
                <a:cs typeface="Times New Roman" pitchFamily="18" charset="0"/>
              </a:rPr>
              <a:t>маусым</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00" b="1" dirty="0" smtClean="0">
                <a:latin typeface="Times New Roman" panose="02020603050405020304" pitchFamily="18" charset="0"/>
                <a:cs typeface="Times New Roman" panose="02020603050405020304" pitchFamily="18" charset="0"/>
              </a:rPr>
              <a:t>14</a:t>
            </a:r>
            <a:r>
              <a:rPr 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rPr>
              <a:t>маусым</a:t>
            </a:r>
            <a:r>
              <a:rPr lang="kk-KZ" altLang="ru-RU" sz="1100" b="1" dirty="0" smtClean="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оңтүстік-батыстан жел соғады</a:t>
            </a:r>
            <a:r>
              <a:rPr lang="kk-KZ" sz="1200" dirty="0" smtClean="0">
                <a:latin typeface="Times New Roman" panose="02020603050405020304" pitchFamily="18" charset="0"/>
                <a:cs typeface="Times New Roman" panose="02020603050405020304" pitchFamily="18" charset="0"/>
              </a:rPr>
              <a:t>, күші 7-12 м/с. Ауа температурасы түнде 17-19, күндіз 33-35 </a:t>
            </a:r>
            <a:r>
              <a:rPr lang="kk-KZ" sz="1200" dirty="0" smtClean="0">
                <a:latin typeface="Times New Roman" panose="02020603050405020304" pitchFamily="18" charset="0"/>
                <a:cs typeface="Times New Roman" panose="02020603050405020304" pitchFamily="18" charset="0"/>
              </a:rPr>
              <a:t>градус қатты </a:t>
            </a:r>
            <a:r>
              <a:rPr lang="kk-KZ" sz="1200" dirty="0" smtClean="0">
                <a:latin typeface="Times New Roman" panose="02020603050405020304" pitchFamily="18" charset="0"/>
                <a:cs typeface="Times New Roman" panose="02020603050405020304" pitchFamily="18" charset="0"/>
              </a:rPr>
              <a:t>ыстық 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15</a:t>
            </a:r>
            <a:r>
              <a:rPr lang="kk-KZ" sz="1200" b="1" dirty="0" smtClean="0">
                <a:solidFill>
                  <a:srgbClr val="000000"/>
                </a:solidFill>
                <a:latin typeface="Times New Roman" pitchFamily="18" charset="0"/>
                <a:cs typeface="Times New Roman" pitchFamily="18" charset="0"/>
              </a:rPr>
              <a:t> 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kern="1400" dirty="0">
                <a:solidFill>
                  <a:srgbClr val="000000"/>
                </a:solidFill>
                <a:latin typeface="Times New Roman" panose="02020603050405020304" pitchFamily="18" charset="0"/>
              </a:rPr>
              <a:t>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0-5 </a:t>
            </a:r>
            <a:r>
              <a:rPr lang="kk-KZ" sz="1200" dirty="0">
                <a:latin typeface="Times New Roman" panose="02020603050405020304" pitchFamily="18" charset="0"/>
                <a:cs typeface="Times New Roman" panose="02020603050405020304" pitchFamily="18" charset="0"/>
              </a:rPr>
              <a:t>м/с. Ауа температурасы </a:t>
            </a:r>
            <a:r>
              <a:rPr lang="kk-KZ" sz="120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70734070"/>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1958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392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289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438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14 маусымда, 15 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көтерінкі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28723</TotalTime>
  <Words>528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5709</cp:revision>
  <cp:lastPrinted>2021-07-01T07:38:07Z</cp:lastPrinted>
  <dcterms:created xsi:type="dcterms:W3CDTF">2018-03-27T06:03:00Z</dcterms:created>
  <dcterms:modified xsi:type="dcterms:W3CDTF">2025-06-13T09:22:22Z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