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1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13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3718480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күндіз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ңтүстік-батыстан, батыстан </a:t>
            </a:r>
            <a:r>
              <a:rPr lang="kk-KZ" sz="1100" dirty="0">
                <a:latin typeface="Times New Roman" pitchFamily="18" charset="0"/>
                <a:cs typeface="Times New Roman" pitchFamily="18" charset="0"/>
              </a:rPr>
              <a:t>жел соғады, күші 9-14, күндіз екпіні 15-20 м/с.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a:latin typeface="Times New Roman" pitchFamily="18" charset="0"/>
                <a:cs typeface="Times New Roman" pitchFamily="18" charset="0"/>
              </a:rPr>
              <a:t>градус жылы.</a:t>
            </a:r>
          </a:p>
          <a:p>
            <a:pPr indent="180975" algn="ctr">
              <a:tabLst>
                <a:tab pos="179388" algn="l"/>
              </a:tabLst>
            </a:pPr>
            <a:r>
              <a:rPr lang="kk-KZ" sz="1100" b="1" dirty="0" smtClean="0">
                <a:solidFill>
                  <a:srgbClr val="000000"/>
                </a:solidFill>
                <a:latin typeface="Times New Roman" pitchFamily="18" charset="0"/>
                <a:cs typeface="Times New Roman" pitchFamily="18" charset="0"/>
              </a:rPr>
              <a:t>15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өткінші</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найзағай</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a:t>
            </a:r>
            <a:r>
              <a:rPr lang="kk-KZ" sz="1100" smtClean="0">
                <a:latin typeface="Times New Roman" pitchFamily="18" charset="0"/>
                <a:cs typeface="Times New Roman" pitchFamily="18" charset="0"/>
              </a:rPr>
              <a:t>олтүстік-шығыстан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16-18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14</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15</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16589</TotalTime>
  <Words>570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6450</cp:revision>
  <cp:lastPrinted>2021-07-01T03:56:27Z</cp:lastPrinted>
  <dcterms:created xsi:type="dcterms:W3CDTF">2018-03-27T06:03:00Z</dcterms:created>
  <dcterms:modified xsi:type="dcterms:W3CDTF">2025-06-13T07:44:02Z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