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088517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солтүстіктен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21-23, </a:t>
            </a:r>
            <a:r>
              <a:rPr lang="kk-KZ" sz="1200" dirty="0" smtClean="0">
                <a:latin typeface="Times New Roman" panose="02020603050405020304" pitchFamily="18" charset="0"/>
                <a:cs typeface="Times New Roman" panose="02020603050405020304" pitchFamily="18" charset="0"/>
              </a:rPr>
              <a:t>күндіз 37-39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22-24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15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8235263"/>
              </p:ext>
            </p:extLst>
          </p:nvPr>
        </p:nvGraphicFramePr>
        <p:xfrm>
          <a:off x="5000894" y="4527764"/>
          <a:ext cx="4691064" cy="196443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2234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0.447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204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0.51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420282010"/>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15826</TotalTime>
  <Words>528</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3704</cp:revision>
  <cp:lastPrinted>2021-07-01T07:38:07Z</cp:lastPrinted>
  <dcterms:created xsi:type="dcterms:W3CDTF">2018-03-27T06:03:00Z</dcterms:created>
  <dcterms:modified xsi:type="dcterms:W3CDTF">2025-06-13T06:13:32Z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