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4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570101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8526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өткінші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2-7,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7-12 м/с</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6-18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өткінші жаңбыр,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a:t>
            </a:r>
            <a:r>
              <a:rPr lang="kk-KZ" sz="1200" dirty="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 </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387342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02385" y="250208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85" y="33957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18372</TotalTime>
  <Words>586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3223</cp:revision>
  <cp:lastPrinted>2021-07-01T03:56:27Z</cp:lastPrinted>
  <dcterms:created xsi:type="dcterms:W3CDTF">2018-03-27T06:03:00Z</dcterms:created>
  <dcterms:modified xsi:type="dcterms:W3CDTF">2025-06-13T07:35:39Z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