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9" d="100"/>
          <a:sy n="109" d="100"/>
        </p:scale>
        <p:origin x="24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9064352"/>
              </p:ext>
            </p:extLst>
          </p:nvPr>
        </p:nvGraphicFramePr>
        <p:xfrm>
          <a:off x="307975" y="251534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a:t>
                      </a:r>
                      <a:r>
                        <a:rPr lang="" altLang="x-none" sz="1600" b="1" i="1" dirty="0" smtClean="0">
                          <a:solidFill>
                            <a:srgbClr val="002060"/>
                          </a:solidFill>
                          <a:latin typeface="Times New Roman" panose="02020603050405020304" pitchFamily="18" charset="0"/>
                          <a:cs typeface="Times New Roman" panose="02020603050405020304" pitchFamily="18" charset="0"/>
                        </a:rPr>
                        <a:t>6</a:t>
                      </a:r>
                      <a:r>
                        <a:rPr lang="kk-KZ" altLang="x-none" sz="1600" b="1" i="1" dirty="0" smtClean="0">
                          <a:solidFill>
                            <a:srgbClr val="002060"/>
                          </a:solidFill>
                          <a:latin typeface="Times New Roman" panose="02020603050405020304" pitchFamily="18" charset="0"/>
                          <a:cs typeface="Times New Roman" panose="02020603050405020304" pitchFamily="18" charset="0"/>
                        </a:rPr>
                        <a:t>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маусым</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a:t>
            </a:r>
            <a:r>
              <a:rPr lang="kk-KZ"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231380"/>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маусым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бұлтты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өткінші</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жаңбыр</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найзағай</a:t>
            </a:r>
            <a:r>
              <a:rPr lang="kk-KZ"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2-7,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7-12 м/с</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19-21°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қатты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ыстық</a:t>
            </a:r>
            <a:r>
              <a:rPr lang="ru-RU" sz="1200" dirty="0" smtClean="0">
                <a:solidFill>
                  <a:prstClr val="black"/>
                </a:solidFill>
                <a:latin typeface="Times New Roman" pitchFamily="18" charset="0"/>
                <a:cs typeface="Times New Roman" pitchFamily="18" charset="0"/>
              </a:rPr>
              <a:t> 33-35 градус.</a:t>
            </a:r>
            <a:r>
              <a:rPr lang="ru-RU" sz="1200" dirty="0" smtClean="0">
                <a:solidFill>
                  <a:prstClr val="black"/>
                </a:solidFill>
                <a:latin typeface="Times New Roman" pitchFamily="18" charset="0"/>
                <a:cs typeface="Times New Roman" pitchFamily="18" charset="0"/>
              </a:rPr>
              <a:t> </a:t>
            </a:r>
            <a:endParaRPr lang="ru-RU" sz="1200" dirty="0" smtClean="0">
              <a:solidFill>
                <a:prstClr val="black"/>
              </a:solidFill>
              <a:latin typeface="Times New Roman" pitchFamily="18" charset="0"/>
              <a:cs typeface="Times New Roman" pitchFamily="18" charset="0"/>
            </a:endParaRPr>
          </a:p>
          <a:p>
            <a:pPr algn="just">
              <a:spcBef>
                <a:spcPts val="0"/>
              </a:spcBef>
              <a:defRPr/>
            </a:pPr>
            <a:endParaRPr lang="ru-RU" sz="5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5</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маусым</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4</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маусым</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a:t>
            </a:r>
            <a:r>
              <a:rPr lang="kk-KZ" sz="1200" b="1" dirty="0">
                <a:latin typeface="Times New Roman" panose="02020603050405020304" pitchFamily="18" charset="0"/>
                <a:cs typeface="Times New Roman" panose="02020603050405020304" pitchFamily="18" charset="0"/>
              </a:rPr>
              <a:t>5</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маусым</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өткінші жаңбыр, найзағай.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41423" y="323911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68063"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73379675"/>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5352" y="5990040"/>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Иманғабасова А.Т. /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18112</TotalTime>
  <Words>596</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3277</cp:revision>
  <cp:lastPrinted>2021-07-01T03:56:27Z</cp:lastPrinted>
  <dcterms:created xsi:type="dcterms:W3CDTF">2018-03-27T06:03:00Z</dcterms:created>
  <dcterms:modified xsi:type="dcterms:W3CDTF">2025-06-13T07:28:31Z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