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56419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27609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 Ветер северо-западный,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 м/с. Температура воздуха ночью 19-21,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19-21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./Бекмурзаева. Б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28372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3882</cp:revision>
  <cp:lastPrinted>2021-10-15T03:50:29Z</cp:lastPrinted>
  <dcterms:created xsi:type="dcterms:W3CDTF">2018-03-27T06:03:00Z</dcterms:created>
  <dcterms:modified xsi:type="dcterms:W3CDTF">2025-06-15T06:36:30Z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