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681"/>
  </p:normalViewPr>
  <p:slideViewPr>
    <p:cSldViewPr snapToGrid="0">
      <p:cViewPr varScale="1">
        <p:scale>
          <a:sx n="77" d="100"/>
          <a:sy n="77" d="100"/>
        </p:scale>
        <p:origin x="67" y="86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003892161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/>
                        <a:t>166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15 июня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15 июня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1513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16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июня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без осадков. Ветер северо-западный с переходом на юго-восточный 3-8 м/с. Температура воздуха ночью 16-18, днем 30-32 тепла.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17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16 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</a:p>
          <a:p>
            <a:pPr algn="just">
              <a:spcBef>
                <a:spcPct val="0"/>
              </a:spcBef>
              <a:spcAft>
                <a:spcPts val="1000"/>
              </a:spcAft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           3-8 м/с. Температура </a:t>
            </a:r>
            <a:r>
              <a:rPr lang="ru-RU" altLang="ru-RU" sz="120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19-21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22850" y="2326180"/>
            <a:ext cx="4587875" cy="461661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182563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298998666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1095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41590EA7-EA2B-4E7D-B846-299D754357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7134" y="3218910"/>
            <a:ext cx="4824412" cy="276999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Саханова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1378</TotalTime>
  <Words>638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82</cp:revision>
  <dcterms:modified xsi:type="dcterms:W3CDTF">2025-06-15T07:36:21Z</dcterms:modified>
</cp:coreProperties>
</file>