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79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37323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гроза, днем град.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северный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/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8-20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015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94483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18647</TotalTime>
  <Words>618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3226</cp:revision>
  <cp:lastPrinted>2021-07-01T03:56:27Z</cp:lastPrinted>
  <dcterms:created xsi:type="dcterms:W3CDTF">2018-03-27T06:03:00Z</dcterms:created>
  <dcterms:modified xsi:type="dcterms:W3CDTF">2025-06-15T08:12:36Z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