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3239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4-9 м/с. Температура воздуха ночью 16-18, днем 27-29 тепла.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16 июня по 08 ч. 17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юго-западный, западный 9-14, порывы 15-20 м/с. Температура воздуха ночью 15-17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819034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24993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4803</cp:revision>
  <cp:lastPrinted>2021-07-01T03:56:27Z</cp:lastPrinted>
  <dcterms:created xsi:type="dcterms:W3CDTF">2018-03-27T06:03:00Z</dcterms:created>
  <dcterms:modified xsi:type="dcterms:W3CDTF">2025-06-15T06:48:21Z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