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6378141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северо-западный с переходом на северо-восточный 4-9 м/с. Температура воздуха ночью 16-18, днем 27-29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09164"/>
              </p:ext>
            </p:extLst>
          </p:nvPr>
        </p:nvGraphicFramePr>
        <p:xfrm>
          <a:off x="5103847" y="4149080"/>
          <a:ext cx="4536504" cy="206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27876</TotalTime>
  <Words>655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4962</cp:revision>
  <cp:lastPrinted>2021-07-01T03:56:27Z</cp:lastPrinted>
  <dcterms:created xsi:type="dcterms:W3CDTF">2018-03-27T06:03:00Z</dcterms:created>
  <dcterms:modified xsi:type="dcterms:W3CDTF">2025-06-15T06:51:17Z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