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6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385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83900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1835" y="21171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79" y="302122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22633</TotalTime>
  <Words>717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3581</cp:revision>
  <cp:lastPrinted>2021-10-18T15:52:53Z</cp:lastPrinted>
  <dcterms:created xsi:type="dcterms:W3CDTF">2018-03-27T06:03:00Z</dcterms:created>
  <dcterms:modified xsi:type="dcterms:W3CDTF">2025-06-15T08:07:56Z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