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22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июня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1071148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16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июня по 20 ч. 16 июня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ночью 16-18, днем 29-31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июня по 08 ч. 17 июня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июня, ночью 17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18783</TotalTime>
  <Words>583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6788</cp:revision>
  <cp:lastPrinted>2021-07-01T03:56:27Z</cp:lastPrinted>
  <dcterms:created xsi:type="dcterms:W3CDTF">2018-03-27T06:03:00Z</dcterms:created>
  <dcterms:modified xsi:type="dcterms:W3CDTF">2025-06-15T07:49:16Z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