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365352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ночью дождь, гроза. Ветер северный 9-14 м/с. Температура воздуха ночью 16-18,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38203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 ночью 17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44988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6697</cp:revision>
  <cp:lastPrinted>2021-11-30T05:55:24Z</cp:lastPrinted>
  <dcterms:created xsi:type="dcterms:W3CDTF">2018-03-27T06:03:00Z</dcterms:created>
  <dcterms:modified xsi:type="dcterms:W3CDTF">2025-06-15T06:56:43Z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