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1284250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5-10 м/с. Температура воздуха ночью 19-21 тепла, днем сильная жара 34-36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северо-западный,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8869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5049</TotalTime>
  <Words>557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743</cp:revision>
  <cp:lastPrinted>2021-07-01T03:56:27Z</cp:lastPrinted>
  <dcterms:created xsi:type="dcterms:W3CDTF">2024-09-22T07:48:17Z</dcterms:created>
  <dcterms:modified xsi:type="dcterms:W3CDTF">2025-06-15T06:45:58Z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