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138673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батысқа ауысады, күші 9-14, екпіні 15-20 м/с. 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15-17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311640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24746</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4781</cp:revision>
  <cp:lastPrinted>2021-07-01T03:56:27Z</cp:lastPrinted>
  <dcterms:created xsi:type="dcterms:W3CDTF">2018-03-27T06:03:00Z</dcterms:created>
  <dcterms:modified xsi:type="dcterms:W3CDTF">2025-06-15T06:48:18Z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