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0" d="100"/>
          <a:sy n="100" d="100"/>
        </p:scale>
        <p:origin x="78"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93371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1-6 м/с. Ауа температурасы түнде 16-18, күндіз 30-32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19-21</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a:t>
            </a:r>
            <a:r>
              <a:rPr lang="kk-KZ" altLang="en-US" sz="1300" i="1">
                <a:solidFill>
                  <a:schemeClr val="tx1"/>
                </a:solidFill>
                <a:latin typeface="Times New Roman" pitchFamily="18" charset="0"/>
                <a:cs typeface="Times New Roman" pitchFamily="18" charset="0"/>
                <a:sym typeface="+mn-ea"/>
              </a:rPr>
              <a:t>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36170821"/>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18509</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3585</cp:revision>
  <cp:lastPrinted>2021-07-01T07:38:07Z</cp:lastPrinted>
  <dcterms:created xsi:type="dcterms:W3CDTF">2018-03-27T06:03:00Z</dcterms:created>
  <dcterms:modified xsi:type="dcterms:W3CDTF">2025-06-15T07:01:00Z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