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909909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66</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295777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16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16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16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17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19-21</a:t>
            </a:r>
            <a:r>
              <a:rPr lang="kk-KZ" sz="110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30544</TotalTime>
  <Words>583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3928</cp:revision>
  <cp:lastPrinted>2021-07-01T07:38:07Z</cp:lastPrinted>
  <dcterms:created xsi:type="dcterms:W3CDTF">2018-03-27T06:03:00Z</dcterms:created>
  <dcterms:modified xsi:type="dcterms:W3CDTF">2025-06-15T06:36:25Z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