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77" d="100"/>
          <a:sy n="77" d="100"/>
        </p:scale>
        <p:origin x="67"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70508899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a:t>166</a:t>
                      </a:r>
                      <a:r>
                        <a:t>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15</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929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a:t>
            </a:r>
            <a:r>
              <a:rPr lang="kk-KZ" altLang="ru-RU" sz="1100" b="1" dirty="0">
                <a:latin typeface="Times New Roman" pitchFamily="18" charset="0"/>
                <a:ea typeface="Calibri"/>
                <a:cs typeface="Times New Roman" pitchFamily="18" charset="0"/>
              </a:rPr>
              <a:t>16</a:t>
            </a:r>
            <a:r>
              <a:rPr lang="kk-KZ" altLang="ru-RU" sz="1100" b="1" kern="0" dirty="0">
                <a:solidFill>
                  <a:srgbClr val="000000"/>
                </a:solidFill>
                <a:latin typeface="Times New Roman" pitchFamily="18" charset="0"/>
                <a:ea typeface="Calibri"/>
                <a:cs typeface="Times New Roman" pitchFamily="18" charset="0"/>
                <a:sym typeface="Calibri"/>
              </a:rPr>
              <a:t> маусымға</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15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latin typeface="Times New Roman" pitchFamily="18" charset="0"/>
                <a:ea typeface="Calibri"/>
                <a:cs typeface="Times New Roman" pitchFamily="18" charset="0"/>
              </a:rPr>
              <a:t>16</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жауын-шашынсыз. Солтү</a:t>
            </a:r>
            <a:r>
              <a:rPr lang="kk-KZ" sz="1100" dirty="0">
                <a:solidFill>
                  <a:prstClr val="black"/>
                </a:solidFill>
                <a:latin typeface="Times New Roman" pitchFamily="18" charset="0"/>
                <a:ea typeface="Calibri"/>
                <a:cs typeface="Times New Roman" pitchFamily="18" charset="0"/>
              </a:rPr>
              <a:t>стік-батыстан соғатын жел оңтүстік-шығысқа ауысады, к</a:t>
            </a:r>
            <a:r>
              <a:rPr lang="kk-KZ" sz="1100" kern="0" dirty="0">
                <a:solidFill>
                  <a:prstClr val="black"/>
                </a:solidFill>
                <a:latin typeface="Times New Roman" pitchFamily="18" charset="0"/>
                <a:ea typeface="Calibri"/>
                <a:cs typeface="Times New Roman" pitchFamily="18" charset="0"/>
                <a:sym typeface="Calibri"/>
              </a:rPr>
              <a:t>үші 3-8 м/с</a:t>
            </a:r>
            <a:r>
              <a:rPr lang="ru-RU" sz="1100" kern="0" dirty="0">
                <a:solidFill>
                  <a:prstClr val="black"/>
                </a:solidFill>
                <a:latin typeface="Times New Roman" pitchFamily="18" charset="0"/>
                <a:ea typeface="Calibri"/>
                <a:cs typeface="Times New Roman" pitchFamily="18" charset="0"/>
                <a:sym typeface="Calibri"/>
              </a:rPr>
              <a:t>. </a:t>
            </a:r>
            <a:r>
              <a:rPr lang="kk-KZ" sz="1100" kern="0" dirty="0">
                <a:solidFill>
                  <a:prstClr val="black"/>
                </a:solidFill>
                <a:latin typeface="Times New Roman" pitchFamily="18" charset="0"/>
                <a:ea typeface="Calibri"/>
                <a:cs typeface="Times New Roman" pitchFamily="18" charset="0"/>
                <a:sym typeface="Calibri"/>
              </a:rPr>
              <a:t>Ауа температурасы түнде 16-18</a:t>
            </a:r>
            <a:r>
              <a:rPr lang="kk-KZ" sz="1100" kern="0" dirty="0">
                <a:solidFill>
                  <a:srgbClr val="000000"/>
                </a:solidFill>
                <a:latin typeface="Times New Roman" pitchFamily="18" charset="0"/>
                <a:ea typeface="Calibri"/>
                <a:cs typeface="Times New Roman" pitchFamily="18" charset="0"/>
                <a:sym typeface="Calibri"/>
              </a:rPr>
              <a:t>, күндіз 30-32 градус жылы.</a:t>
            </a:r>
          </a:p>
          <a:p>
            <a:pPr indent="182563" algn="just" eaLnBrk="1" fontAlgn="auto" hangingPunct="1">
              <a:spcBef>
                <a:spcPts val="0"/>
              </a:spcBef>
              <a:spcAft>
                <a:spcPts val="0"/>
              </a:spcAft>
              <a:buFontTx/>
              <a:buNone/>
              <a:defRPr/>
            </a:pPr>
            <a:endParaRPr lang="kk-KZ" sz="1100"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dirty="0">
                <a:latin typeface="Times New Roman" pitchFamily="18" charset="0"/>
                <a:ea typeface="Calibri"/>
                <a:cs typeface="Times New Roman" pitchFamily="18" charset="0"/>
              </a:rPr>
              <a:t>17</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kk-KZ" altLang="ru-RU" sz="11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itchFamily="18" charset="0"/>
                <a:ea typeface="Calibri"/>
                <a:cs typeface="Times New Roman" pitchFamily="18" charset="0"/>
              </a:rPr>
              <a:t>16</a:t>
            </a:r>
            <a:r>
              <a:rPr lang="kk-KZ" altLang="ru-RU" sz="1100" b="1" kern="0" dirty="0">
                <a:solidFill>
                  <a:srgbClr val="000000"/>
                </a:solidFill>
                <a:latin typeface="Times New Roman" pitchFamily="18" charset="0"/>
                <a:ea typeface="Calibri"/>
                <a:cs typeface="Times New Roman" pitchFamily="18" charset="0"/>
                <a:sym typeface="Calibri"/>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latin typeface="Times New Roman" pitchFamily="18" charset="0"/>
                <a:ea typeface="Calibri"/>
                <a:cs typeface="Times New Roman" pitchFamily="18" charset="0"/>
              </a:rPr>
              <a:t>17</a:t>
            </a:r>
            <a:r>
              <a:rPr lang="kk-KZ" sz="1100" b="1" kern="0" dirty="0">
                <a:solidFill>
                  <a:srgbClr val="000000"/>
                </a:solidFill>
                <a:latin typeface="Times New Roman" pitchFamily="18" charset="0"/>
                <a:ea typeface="Calibri"/>
                <a:cs typeface="Times New Roman" pitchFamily="18" charset="0"/>
                <a:sym typeface="Calibri"/>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жауын-шашынсыз</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Оңтүстік-шығ</a:t>
            </a:r>
            <a:r>
              <a:rPr lang="kk-KZ" altLang="ru-RU" sz="1100" dirty="0">
                <a:latin typeface="Times New Roman" panose="02020603050405020304" pitchFamily="18" charset="0"/>
                <a:ea typeface="Calibri"/>
                <a:cs typeface="Times New Roman" panose="02020603050405020304" pitchFamily="18" charset="0"/>
              </a:rPr>
              <a:t>ыстан жел соғады</a:t>
            </a:r>
            <a:r>
              <a:rPr lang="kk-KZ" sz="1100" dirty="0">
                <a:solidFill>
                  <a:prstClr val="black"/>
                </a:solidFill>
                <a:latin typeface="Times New Roman" pitchFamily="18" charset="0"/>
                <a:ea typeface="Calibri"/>
                <a:cs typeface="Times New Roman" pitchFamily="18" charset="0"/>
              </a:rPr>
              <a:t>, </a:t>
            </a:r>
            <a:r>
              <a:rPr lang="kk-KZ" sz="1100" kern="0" dirty="0">
                <a:solidFill>
                  <a:prstClr val="black"/>
                </a:solidFill>
                <a:latin typeface="Times New Roman" pitchFamily="18" charset="0"/>
                <a:ea typeface="Calibri"/>
                <a:cs typeface="Times New Roman" pitchFamily="18" charset="0"/>
                <a:sym typeface="Calibri"/>
              </a:rPr>
              <a:t>күші 3-8</a:t>
            </a:r>
            <a:r>
              <a:rPr lang="kk-KZ" sz="1100" dirty="0">
                <a:solidFill>
                  <a:prstClr val="black"/>
                </a:solidFill>
                <a:latin typeface="Times New Roman" pitchFamily="18" charset="0"/>
                <a:ea typeface="Calibri"/>
                <a:cs typeface="Times New Roman" pitchFamily="18" charset="0"/>
              </a:rPr>
              <a:t>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температурасы 19-21 градус жылы.</a:t>
            </a:r>
          </a:p>
        </p:txBody>
      </p:sp>
      <p:graphicFrame>
        <p:nvGraphicFramePr>
          <p:cNvPr id="27" name="Table"/>
          <p:cNvGraphicFramePr/>
          <p:nvPr>
            <p:extLst>
              <p:ext uri="{D42A27DB-BD31-4B8C-83A1-F6EECF244321}">
                <p14:modId xmlns:p14="http://schemas.microsoft.com/office/powerpoint/2010/main" val="166805681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77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1095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11</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48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15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7690" y="2561326"/>
            <a:ext cx="4641057" cy="600160"/>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just">
              <a:defRPr/>
            </a:pP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жиналуына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lang="ru-RU" sz="1100" dirty="0">
                <a:solidFill>
                  <a:schemeClr val="tx1"/>
                </a:solidFill>
                <a:latin typeface="Times New Roman" panose="02020603050405020304" pitchFamily="18" charset="0"/>
                <a:cs typeface="Times New Roman" panose="02020603050405020304" pitchFamily="18" charset="0"/>
              </a:rPr>
              <a:t>        </a:t>
            </a:r>
          </a:p>
        </p:txBody>
      </p:sp>
      <p:sp>
        <p:nvSpPr>
          <p:cNvPr id="13" name="TextBox 13">
            <a:extLst>
              <a:ext uri="{FF2B5EF4-FFF2-40B4-BE49-F238E27FC236}">
                <a16:creationId xmlns:a16="http://schemas.microsoft.com/office/drawing/2014/main" id="{E2E7F588-D1B3-4F0C-A6EA-01E58D8C3D00}"/>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Сахан</a:t>
            </a:r>
            <a:r>
              <a:rPr lang="kk-KZ" sz="1200" dirty="0">
                <a:latin typeface="Times New Roman"/>
                <a:ea typeface="Times New Roman"/>
                <a:cs typeface="Times New Roman"/>
                <a:sym typeface="Times New Roman"/>
              </a:rPr>
              <a:t>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1267</TotalTime>
  <Words>660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80</cp:revision>
  <dcterms:modified xsi:type="dcterms:W3CDTF">2025-06-15T07:38:58Z</dcterms:modified>
</cp:coreProperties>
</file>