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0930452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7711809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450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69797"/>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16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өткінші </a:t>
            </a:r>
            <a:r>
              <a:rPr lang="kk-KZ" sz="1200" kern="1400" dirty="0">
                <a:latin typeface="Times New Roman"/>
                <a:ea typeface="Times New Roman"/>
              </a:rPr>
              <a:t>жаңбыр, найзағай. </a:t>
            </a:r>
            <a:r>
              <a:rPr lang="kk-KZ" sz="1200" kern="1400" dirty="0" smtClean="0">
                <a:latin typeface="Times New Roman"/>
                <a:ea typeface="Times New Roman"/>
              </a:rPr>
              <a:t>Солтүстік-батыстан жел </a:t>
            </a:r>
            <a:r>
              <a:rPr lang="kk-KZ" sz="1200" kern="1400" dirty="0">
                <a:latin typeface="Times New Roman"/>
                <a:ea typeface="Times New Roman"/>
              </a:rPr>
              <a:t>соғады, күші </a:t>
            </a:r>
            <a:r>
              <a:rPr lang="kk-KZ" sz="1200" kern="1400" dirty="0" smtClean="0">
                <a:latin typeface="Times New Roman"/>
                <a:ea typeface="Times New Roman"/>
              </a:rPr>
              <a:t>5-10 м/с</a:t>
            </a:r>
            <a:r>
              <a:rPr lang="kk-KZ" sz="1200" kern="1400" dirty="0">
                <a:latin typeface="Times New Roman"/>
                <a:ea typeface="Times New Roman"/>
              </a:rPr>
              <a:t>. Ауа температурасы </a:t>
            </a:r>
            <a:r>
              <a:rPr lang="kk-KZ" sz="1200" kern="1400">
                <a:latin typeface="Times New Roman"/>
                <a:ea typeface="Times New Roman"/>
              </a:rPr>
              <a:t>түнде </a:t>
            </a:r>
            <a:r>
              <a:rPr lang="kk-KZ" sz="1200" kern="1400" smtClean="0">
                <a:latin typeface="Times New Roman"/>
                <a:ea typeface="Times New Roman"/>
              </a:rPr>
              <a:t>18-20, </a:t>
            </a:r>
            <a:r>
              <a:rPr lang="kk-KZ" sz="1200" kern="1400" dirty="0">
                <a:latin typeface="Times New Roman"/>
                <a:ea typeface="Times New Roman"/>
              </a:rPr>
              <a:t>күндіз 27-29 жылы</a:t>
            </a:r>
            <a:r>
              <a:rPr lang="kk-KZ" sz="1200" kern="1400" dirty="0" smtClean="0">
                <a:latin typeface="Times New Roman"/>
                <a:ea typeface="Times New Roman"/>
              </a:rPr>
              <a:t>.</a:t>
            </a:r>
            <a:endParaRPr lang="kk-KZ" sz="12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жаңбыр, найзағай</a:t>
            </a:r>
            <a:r>
              <a:rPr lang="kk-KZ" sz="1150" kern="1400" dirty="0" smtClean="0">
                <a:latin typeface="Times New Roman"/>
                <a:ea typeface="Times New Roman"/>
              </a:rPr>
              <a:t>. Солтүстік-батыстан жел соғады, күші 2-7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18-20</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28239</TotalTime>
  <Words>576</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4672</cp:revision>
  <cp:lastPrinted>2023-02-06T06:57:51Z</cp:lastPrinted>
  <dcterms:created xsi:type="dcterms:W3CDTF">2018-03-27T06:03:00Z</dcterms:created>
  <dcterms:modified xsi:type="dcterms:W3CDTF">2025-06-15T07:31:17Z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