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530751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Солтүстік-батыстан </a:t>
            </a:r>
            <a:r>
              <a:rPr lang="kk-KZ" altLang="ru-RU" sz="1200" dirty="0" smtClean="0">
                <a:latin typeface="Times New Roman" panose="02020603050405020304" pitchFamily="18" charset="0"/>
                <a:cs typeface="Times New Roman" panose="02020603050405020304" pitchFamily="18" charset="0"/>
              </a:rPr>
              <a:t>соғатын жел солтүстік-шығысқа </a:t>
            </a:r>
            <a:r>
              <a:rPr lang="kk-KZ" altLang="ru-RU" sz="1200" dirty="0">
                <a:latin typeface="Times New Roman" panose="02020603050405020304" pitchFamily="18" charset="0"/>
                <a:cs typeface="Times New Roman" panose="02020603050405020304" pitchFamily="18" charset="0"/>
              </a:rPr>
              <a:t>ауысады, күші 5-10 м/с. </a:t>
            </a:r>
            <a:r>
              <a:rPr lang="kk-KZ" altLang="ru-RU" sz="1200" dirty="0">
                <a:latin typeface="Times New Roman" panose="02020603050405020304" pitchFamily="18" charset="0"/>
                <a:cs typeface="Times New Roman" panose="02020603050405020304" pitchFamily="18" charset="0"/>
              </a:rPr>
              <a:t>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күндіз 30-32 </a:t>
            </a:r>
            <a:r>
              <a:rPr lang="kk-KZ" altLang="ru-RU" sz="1200" dirty="0" smtClean="0">
                <a:latin typeface="Times New Roman" panose="02020603050405020304" pitchFamily="18" charset="0"/>
                <a:cs typeface="Times New Roman" panose="02020603050405020304" pitchFamily="18" charset="0"/>
              </a:rPr>
              <a:t>градус жылы.</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a:t>
            </a:r>
            <a:r>
              <a:rPr lang="kk-KZ" altLang="ru-RU" sz="1200" dirty="0">
                <a:latin typeface="Times New Roman" panose="02020603050405020304" pitchFamily="18" charset="0"/>
                <a:cs typeface="Times New Roman" panose="02020603050405020304" pitchFamily="18" charset="0"/>
              </a:rPr>
              <a:t>, батысқа ауысады, күші 9-14</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екпіні 15-20 м/с. </a:t>
            </a:r>
            <a:r>
              <a:rPr lang="kk-KZ" altLang="ru-RU" sz="1200">
                <a:latin typeface="Times New Roman" panose="02020603050405020304" pitchFamily="18" charset="0"/>
                <a:cs typeface="Times New Roman" panose="02020603050405020304" pitchFamily="18" charset="0"/>
              </a:rPr>
              <a:t>Ауа </a:t>
            </a:r>
            <a:r>
              <a:rPr lang="kk-KZ" altLang="ru-RU" sz="120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005756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26800</TotalTime>
  <Words>555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4804</cp:revision>
  <cp:lastPrinted>2021-07-01T07:38:07Z</cp:lastPrinted>
  <dcterms:created xsi:type="dcterms:W3CDTF">2018-03-27T06:03:00Z</dcterms:created>
  <dcterms:modified xsi:type="dcterms:W3CDTF">2025-06-15T06:40:59Z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