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477382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46107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8199"/>
            <a:ext cx="4726961" cy="138499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15 маусым с. 20-ден 16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050" dirty="0">
                <a:latin typeface="Times New Roman" panose="02020603050405020304" pitchFamily="18" charset="0"/>
                <a:cs typeface="Times New Roman" panose="02020603050405020304" pitchFamily="18" charset="0"/>
              </a:rPr>
              <a:t>жаңбыр, найзағай. Солтүстіктен жел соғады, күші 9-14 м/с.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16-18,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050" b="1" kern="1400" dirty="0">
                <a:latin typeface="Times New Roman" panose="02020603050405020304" pitchFamily="18" charset="0"/>
                <a:cs typeface="Times New Roman" panose="02020603050405020304" pitchFamily="18" charset="0"/>
              </a:rPr>
              <a:t> 17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16 маусым </a:t>
            </a:r>
            <a:r>
              <a:rPr lang="ru-RU" sz="1050" b="1" dirty="0">
                <a:latin typeface="Times New Roman" panose="02020603050405020304" pitchFamily="18" charset="0"/>
                <a:cs typeface="Times New Roman" panose="02020603050405020304" pitchFamily="18" charset="0"/>
              </a:rPr>
              <a:t>с. 20-ден 17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Шығыстан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16-18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16 маусымда, түнде 17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41727</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6427</cp:revision>
  <cp:lastPrinted>2023-01-16T10:13:34Z</cp:lastPrinted>
  <dcterms:created xsi:type="dcterms:W3CDTF">2018-03-27T06:03:00Z</dcterms:created>
  <dcterms:modified xsi:type="dcterms:W3CDTF">2025-06-15T06:56:32Z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