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9324" y="8804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52131227"/>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166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5</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маусым</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923604"/>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00" b="1" dirty="0" smtClean="0">
                <a:latin typeface="Times New Roman" panose="02020603050405020304" pitchFamily="18" charset="0"/>
                <a:cs typeface="Times New Roman" panose="02020603050405020304" pitchFamily="18" charset="0"/>
              </a:rPr>
              <a:t>16 </a:t>
            </a:r>
            <a:r>
              <a:rPr lang="kk-KZ" sz="1100" b="1" dirty="0">
                <a:solidFill>
                  <a:srgbClr val="000000"/>
                </a:solidFill>
                <a:latin typeface="Times New Roman" pitchFamily="18" charset="0"/>
                <a:cs typeface="Times New Roman" pitchFamily="18" charset="0"/>
              </a:rPr>
              <a:t>маусым</a:t>
            </a:r>
            <a:r>
              <a:rPr lang="kk-KZ" altLang="ru-RU" sz="1100" b="1" dirty="0">
                <a:solidFill>
                  <a:srgbClr val="000000"/>
                </a:solidFill>
                <a:latin typeface="Times New Roman" pitchFamily="18" charset="0"/>
                <a:cs typeface="Times New Roman" pitchFamily="18" charset="0"/>
              </a:rPr>
              <a:t>ға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ru-RU" altLang="ru-RU" sz="1200" b="1" dirty="0" smtClean="0">
                <a:latin typeface="Times New Roman" panose="02020603050405020304" pitchFamily="18" charset="0"/>
                <a:cs typeface="Times New Roman" panose="02020603050405020304" pitchFamily="18" charset="0"/>
              </a:rPr>
              <a:t>15</a:t>
            </a:r>
            <a:r>
              <a:rPr lang="ru-RU" sz="1200" b="1" dirty="0" smtClean="0">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itchFamily="18" charset="0"/>
                <a:cs typeface="Times New Roman" pitchFamily="18" charset="0"/>
              </a:rPr>
              <a:t>маусым</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altLang="ru-RU" sz="1100" b="1" dirty="0" smtClean="0">
                <a:latin typeface="Times New Roman" panose="02020603050405020304" pitchFamily="18" charset="0"/>
                <a:cs typeface="Times New Roman" panose="02020603050405020304" pitchFamily="18" charset="0"/>
              </a:rPr>
              <a:t>16</a:t>
            </a:r>
            <a:r>
              <a:rPr lang="ru-RU" sz="1100" b="1" dirty="0" smtClean="0">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rPr>
              <a:t>маусым</a:t>
            </a:r>
            <a:r>
              <a:rPr lang="kk-KZ" altLang="ru-RU" sz="1100" b="1" dirty="0" smtClean="0">
                <a:solidFill>
                  <a:srgbClr val="000000"/>
                </a:solidFill>
                <a:latin typeface="Times New Roman" pitchFamily="18" charset="0"/>
                <a:cs typeface="Times New Roman" pitchFamily="18" charset="0"/>
              </a:rPr>
              <a:t>ға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бұлтты, жауын-шашынсыз. </a:t>
            </a:r>
            <a:r>
              <a:rPr lang="kk-KZ" sz="1200" kern="1400" dirty="0" smtClean="0">
                <a:solidFill>
                  <a:srgbClr val="000000"/>
                </a:solidFill>
                <a:latin typeface="Times New Roman" panose="02020603050405020304" pitchFamily="18" charset="0"/>
              </a:rPr>
              <a:t>Сол</a:t>
            </a:r>
            <a:r>
              <a:rPr lang="kk-KZ" sz="1200" kern="1400" dirty="0" smtClean="0">
                <a:solidFill>
                  <a:srgbClr val="000000"/>
                </a:solidFill>
                <a:latin typeface="Times New Roman" panose="02020603050405020304" pitchFamily="18" charset="0"/>
                <a:ea typeface="Times New Roman" panose="02020603050405020304" pitchFamily="18" charset="0"/>
              </a:rPr>
              <a:t>түстік-батыстан жел соғады</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7-12</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20</a:t>
            </a:r>
            <a:r>
              <a:rPr lang="kk-KZ" sz="1200" dirty="0" smtClean="0">
                <a:latin typeface="Times New Roman" panose="02020603050405020304" pitchFamily="18" charset="0"/>
                <a:cs typeface="Times New Roman" panose="02020603050405020304" pitchFamily="18" charset="0"/>
              </a:rPr>
              <a:t>-22,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27-29</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градус жылы </a:t>
            </a:r>
            <a:r>
              <a:rPr lang="kk-KZ" sz="1200" dirty="0" smtClean="0">
                <a:latin typeface="Times New Roman" panose="02020603050405020304" pitchFamily="18" charset="0"/>
                <a:cs typeface="Times New Roman" panose="02020603050405020304" pitchFamily="18" charset="0"/>
              </a:rPr>
              <a:t>градус болады</a:t>
            </a:r>
            <a:r>
              <a:rPr lang="kk-KZ" sz="1200" dirty="0" smtClean="0">
                <a:latin typeface="Times New Roman" panose="02020603050405020304" pitchFamily="18" charset="0"/>
                <a:cs typeface="Times New Roman" panose="02020603050405020304" pitchFamily="18" charset="0"/>
              </a:rPr>
              <a:t>.</a:t>
            </a:r>
          </a:p>
          <a:p>
            <a:pPr algn="ctr"/>
            <a:r>
              <a:rPr lang="kk-KZ"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17 </a:t>
            </a:r>
            <a:r>
              <a:rPr lang="kk-KZ" sz="1200" b="1" dirty="0" smtClean="0">
                <a:solidFill>
                  <a:srgbClr val="000000"/>
                </a:solidFill>
                <a:latin typeface="Times New Roman" pitchFamily="18" charset="0"/>
                <a:cs typeface="Times New Roman" pitchFamily="18" charset="0"/>
              </a:rPr>
              <a:t>маусым</a:t>
            </a:r>
            <a:r>
              <a:rPr lang="kk-KZ" altLang="ru-RU" sz="1200" b="1" dirty="0" smtClean="0">
                <a:solidFill>
                  <a:srgbClr val="000000"/>
                </a:solidFill>
                <a:latin typeface="Times New Roman" pitchFamily="18" charset="0"/>
                <a:cs typeface="Times New Roman" pitchFamily="18" charset="0"/>
              </a:rPr>
              <a:t>ға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latin typeface="Times New Roman" panose="02020603050405020304" pitchFamily="18" charset="0"/>
                <a:cs typeface="Times New Roman" panose="02020603050405020304" pitchFamily="18" charset="0"/>
              </a:rPr>
              <a:t>16 </a:t>
            </a:r>
            <a:r>
              <a:rPr lang="kk-KZ" sz="1200" b="1" dirty="0">
                <a:solidFill>
                  <a:srgbClr val="000000"/>
                </a:solidFill>
                <a:latin typeface="Times New Roman" pitchFamily="18" charset="0"/>
                <a:cs typeface="Times New Roman" pitchFamily="18" charset="0"/>
              </a:rPr>
              <a:t>маусым</a:t>
            </a:r>
            <a:r>
              <a:rPr lang="kk-KZ" altLang="ru-RU" sz="1200" b="1" dirty="0">
                <a:solidFill>
                  <a:srgbClr val="000000"/>
                </a:solidFill>
                <a:latin typeface="Times New Roman" pitchFamily="18" charset="0"/>
                <a:cs typeface="Times New Roman" pitchFamily="18" charset="0"/>
              </a:rPr>
              <a:t>ға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17</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маусым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 жауын-шашынсыз. </a:t>
            </a:r>
            <a:r>
              <a:rPr lang="kk-KZ" sz="1200" kern="1400" dirty="0" smtClean="0">
                <a:solidFill>
                  <a:srgbClr val="000000"/>
                </a:solidFill>
                <a:latin typeface="Times New Roman" panose="02020603050405020304" pitchFamily="18" charset="0"/>
              </a:rPr>
              <a:t>Сол</a:t>
            </a:r>
            <a:r>
              <a:rPr lang="kk-KZ" sz="1200" kern="1400" dirty="0" smtClean="0">
                <a:solidFill>
                  <a:srgbClr val="000000"/>
                </a:solidFill>
                <a:latin typeface="Times New Roman" panose="02020603050405020304" pitchFamily="18" charset="0"/>
              </a:rPr>
              <a:t>түстік-батыстан</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жел 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5-10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16-18</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градус жылы </a:t>
            </a:r>
            <a:r>
              <a:rPr lang="kk-KZ" sz="1200" dirty="0">
                <a:latin typeface="Times New Roman" panose="02020603050405020304" pitchFamily="18" charset="0"/>
                <a:cs typeface="Times New Roman" panose="02020603050405020304" pitchFamily="18" charset="0"/>
              </a:rPr>
              <a:t>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46252422"/>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158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232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85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213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3.313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304148"/>
            <a:ext cx="4714908"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16 </a:t>
            </a:r>
            <a:r>
              <a:rPr lang="kk-KZ" sz="1150" dirty="0" smtClean="0">
                <a:solidFill>
                  <a:schemeClr val="tx1"/>
                </a:solidFill>
                <a:latin typeface="Times New Roman" panose="02020603050405020304" pitchFamily="18" charset="0"/>
                <a:cs typeface="Times New Roman" panose="02020603050405020304" pitchFamily="18" charset="0"/>
              </a:rPr>
              <a:t>маусымда, </a:t>
            </a:r>
            <a:r>
              <a:rPr lang="kk-KZ" sz="1150" dirty="0" smtClean="0">
                <a:solidFill>
                  <a:schemeClr val="tx1"/>
                </a:solidFill>
                <a:latin typeface="Times New Roman" panose="02020603050405020304" pitchFamily="18" charset="0"/>
                <a:cs typeface="Times New Roman" panose="02020603050405020304" pitchFamily="18" charset="0"/>
              </a:rPr>
              <a:t>17 </a:t>
            </a:r>
            <a:r>
              <a:rPr lang="kk-KZ" sz="1150" dirty="0" smtClean="0">
                <a:solidFill>
                  <a:schemeClr val="tx1"/>
                </a:solidFill>
                <a:latin typeface="Times New Roman" panose="02020603050405020304" pitchFamily="18" charset="0"/>
                <a:cs typeface="Times New Roman" panose="02020603050405020304" pitchFamily="18" charset="0"/>
              </a:rPr>
              <a:t>маусымда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a:solidFill>
                  <a:schemeClr val="tx1"/>
                </a:solidFill>
                <a:latin typeface="Times New Roman" panose="02020603050405020304" pitchFamily="18" charset="0"/>
                <a:cs typeface="Times New Roman" panose="02020603050405020304" pitchFamily="18" charset="0"/>
              </a:rPr>
              <a:t>сейілуіне</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Снигирева Н</a:t>
            </a:r>
            <a:r>
              <a:rPr lang="kk-KZ" altLang="ru-RU" sz="1200" b="1" i="1" dirty="0" smtClean="0">
                <a:solidFill>
                  <a:srgbClr val="000000"/>
                </a:solidFill>
                <a:latin typeface="Times New Roman" panose="02020603050405020304" pitchFamily="18" charset="0"/>
                <a:cs typeface="Times New Roman" panose="02020603050405020304" pitchFamily="18" charset="0"/>
              </a:rPr>
              <a:t>.Г.</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28731</TotalTime>
  <Words>522</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5712</cp:revision>
  <cp:lastPrinted>2021-07-01T07:38:07Z</cp:lastPrinted>
  <dcterms:created xsi:type="dcterms:W3CDTF">2018-03-27T06:03:00Z</dcterms:created>
  <dcterms:modified xsi:type="dcterms:W3CDTF">2025-06-15T08:42:08Z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