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69537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212042"/>
            <a:ext cx="4808536" cy="1938992"/>
          </a:xfrm>
          <a:prstGeom prst="rect">
            <a:avLst/>
          </a:prstGeom>
        </p:spPr>
        <p:txBody>
          <a:bodyPr wrap="square">
            <a:spAutoFit/>
          </a:bodyPr>
          <a:lstStyle/>
          <a:p>
            <a:pPr algn="ctr">
              <a:spcBef>
                <a:spcPts val="0"/>
              </a:spcBef>
              <a:defRPr/>
            </a:pPr>
            <a:r>
              <a:rPr lang="kk-KZ" altLang="ru-RU" sz="1100" b="1" dirty="0">
                <a:solidFill>
                  <a:prstClr val="black"/>
                </a:solidFill>
                <a:latin typeface="Times New Roman" panose="02020603050405020304" pitchFamily="18" charset="0"/>
                <a:cs typeface="Times New Roman" panose="02020603050405020304" pitchFamily="18" charset="0"/>
              </a:rPr>
              <a:t>Өскемен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a:latin typeface="Times New Roman" panose="02020603050405020304" pitchFamily="18" charset="0"/>
                <a:cs typeface="Times New Roman" panose="02020603050405020304" pitchFamily="18" charset="0"/>
              </a:rPr>
              <a:t>202</a:t>
            </a:r>
            <a:r>
              <a:rPr lang="" altLang="ru-RU" sz="1100" b="1" dirty="0">
                <a:latin typeface="Times New Roman" panose="02020603050405020304" pitchFamily="18" charset="0"/>
                <a:cs typeface="Times New Roman" panose="02020603050405020304" pitchFamily="18" charset="0"/>
              </a:rPr>
              <a:t>5</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 altLang="ru-RU" sz="1100" b="1" dirty="0" smtClean="0">
                <a:latin typeface="Times New Roman" panose="02020603050405020304" pitchFamily="18" charset="0"/>
                <a:cs typeface="Times New Roman" panose="02020603050405020304" pitchFamily="18" charset="0"/>
              </a:rPr>
              <a:t>16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1</a:t>
            </a:r>
            <a:r>
              <a:rPr lang="" altLang="ru-RU" sz="1100" b="1" dirty="0" smtClean="0">
                <a:latin typeface="Times New Roman" pitchFamily="18" charset="0"/>
                <a:cs typeface="Times New Roman" pitchFamily="18" charset="0"/>
              </a:rPr>
              <a:t>5</a:t>
            </a:r>
            <a:r>
              <a:rPr lang="kk-KZ" alt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 </a:t>
            </a:r>
            <a:r>
              <a:rPr lang="ru-RU" altLang="ru-RU" sz="1100" b="1" dirty="0">
                <a:latin typeface="Times New Roman" panose="02020603050405020304" pitchFamily="18" charset="0"/>
                <a:cs typeface="Times New Roman" panose="02020603050405020304" pitchFamily="18" charset="0"/>
              </a:rPr>
              <a:t>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ден</a:t>
            </a:r>
            <a:r>
              <a:rPr lang="ru-RU" altLang="ru-RU" sz="1100" b="1" dirty="0">
                <a:latin typeface="Times New Roman" panose="02020603050405020304" pitchFamily="18" charset="0"/>
                <a:cs typeface="Times New Roman" panose="02020603050405020304" pitchFamily="18" charset="0"/>
              </a:rPr>
              <a:t> </a:t>
            </a:r>
            <a:r>
              <a:rPr lang="" altLang="ru-RU" sz="1100" b="1" dirty="0" smtClean="0">
                <a:latin typeface="Times New Roman" panose="02020603050405020304" pitchFamily="18" charset="0"/>
                <a:cs typeface="Times New Roman" panose="02020603050405020304" pitchFamily="18" charset="0"/>
              </a:rPr>
              <a:t>16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kk-KZ" sz="1100" dirty="0" smtClean="0">
                <a:solidFill>
                  <a:prstClr val="black"/>
                </a:solidFill>
                <a:latin typeface="Times New Roman" pitchFamily="18" charset="0"/>
                <a:cs typeface="Times New Roman" pitchFamily="18" charset="0"/>
              </a:rPr>
              <a:t>, жаңбыр, найзағай, күндіз бұршақ. Оңтүстік-шығыстан соғатын жел солтүстік-батысқа ауысады, </a:t>
            </a:r>
            <a:r>
              <a:rPr lang="ru-RU" sz="1100" dirty="0" err="1" smtClean="0">
                <a:solidFill>
                  <a:prstClr val="black"/>
                </a:solidFill>
                <a:latin typeface="Times New Roman" pitchFamily="18" charset="0"/>
                <a:cs typeface="Times New Roman" pitchFamily="18" charset="0"/>
              </a:rPr>
              <a:t>күші</a:t>
            </a:r>
            <a:r>
              <a:rPr lang="ru-RU" sz="1100" dirty="0" smtClean="0">
                <a:solidFill>
                  <a:prstClr val="black"/>
                </a:solidFill>
                <a:latin typeface="Times New Roman" pitchFamily="18" charset="0"/>
                <a:cs typeface="Times New Roman" pitchFamily="18" charset="0"/>
              </a:rPr>
              <a:t> 5-10, </a:t>
            </a:r>
            <a:r>
              <a:rPr lang="ru-RU" sz="1100" dirty="0" err="1" smtClean="0">
                <a:solidFill>
                  <a:prstClr val="black"/>
                </a:solidFill>
                <a:latin typeface="Times New Roman" pitchFamily="18" charset="0"/>
                <a:cs typeface="Times New Roman" pitchFamily="18" charset="0"/>
              </a:rPr>
              <a:t>күндіз</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екпіні</a:t>
            </a:r>
            <a:r>
              <a:rPr lang="ru-RU" sz="1100" dirty="0" smtClean="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15-18 </a:t>
            </a:r>
            <a:r>
              <a:rPr lang="ru-RU" sz="1100" dirty="0" smtClean="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16</a:t>
            </a:r>
            <a:r>
              <a:rPr lang="kk-KZ" sz="1100" dirty="0" smtClean="0">
                <a:solidFill>
                  <a:prstClr val="black"/>
                </a:solidFill>
                <a:latin typeface="Times New Roman" pitchFamily="18" charset="0"/>
                <a:cs typeface="Times New Roman" pitchFamily="18" charset="0"/>
              </a:rPr>
              <a:t>-18</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күндіз</a:t>
            </a:r>
            <a:r>
              <a:rPr lang="ru-RU" sz="1100" dirty="0" smtClean="0">
                <a:solidFill>
                  <a:prstClr val="black"/>
                </a:solidFill>
                <a:latin typeface="Times New Roman" pitchFamily="18" charset="0"/>
                <a:cs typeface="Times New Roman" pitchFamily="18" charset="0"/>
              </a:rPr>
              <a:t> 25-27°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100" b="1" dirty="0">
                <a:latin typeface="Times New Roman" pitchFamily="18" charset="0"/>
                <a:cs typeface="Times New Roman" pitchFamily="18" charset="0"/>
              </a:rPr>
              <a:t>202</a:t>
            </a:r>
            <a:r>
              <a:rPr lang="" altLang="ru-RU" sz="1100" b="1" dirty="0">
                <a:latin typeface="Times New Roman" pitchFamily="18" charset="0"/>
                <a:cs typeface="Times New Roman" pitchFamily="18" charset="0"/>
              </a:rPr>
              <a:t>5</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a:t>
            </a:r>
            <a:r>
              <a:rPr lang="" altLang="ru-RU" sz="1100" b="1" dirty="0" smtClean="0">
                <a:latin typeface="Times New Roman" pitchFamily="18" charset="0"/>
                <a:cs typeface="Times New Roman" pitchFamily="18" charset="0"/>
              </a:rPr>
              <a:t>7</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маусым</a:t>
            </a:r>
            <a:r>
              <a:rPr lang="kk-KZ" altLang="ru-RU" sz="1100" b="1" dirty="0">
                <a:latin typeface="Times New Roman" pitchFamily="18" charset="0"/>
                <a:cs typeface="Times New Roman" pitchFamily="18" charset="0"/>
              </a:rPr>
              <a:t>ға</a:t>
            </a:r>
            <a:endParaRPr lang="ru-RU" altLang="ru-RU" sz="1100" b="1" dirty="0">
              <a:latin typeface="Times New Roman" pitchFamily="18" charset="0"/>
              <a:cs typeface="Times New Roman" pitchFamily="18" charset="0"/>
            </a:endParaRPr>
          </a:p>
          <a:p>
            <a:pPr indent="182563" algn="ctr">
              <a:spcBef>
                <a:spcPts val="0"/>
              </a:spcBef>
              <a:defRPr/>
            </a:pPr>
            <a:r>
              <a:rPr lang="" altLang="ru-RU" sz="1100" b="1" dirty="0" smtClean="0">
                <a:latin typeface="Times New Roman" pitchFamily="18" charset="0"/>
                <a:cs typeface="Times New Roman" pitchFamily="18" charset="0"/>
              </a:rPr>
              <a:t>16</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маусым</a:t>
            </a:r>
            <a:r>
              <a:rPr lang="kk-KZ" altLang="ru-RU" sz="1100" b="1" dirty="0">
                <a:latin typeface="Times New Roman" pitchFamily="18" charset="0"/>
                <a:cs typeface="Times New Roman"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a:t>
            </a:r>
            <a:r>
              <a:rPr lang="" sz="1100" b="1" dirty="0">
                <a:latin typeface="Times New Roman" panose="02020603050405020304" pitchFamily="18" charset="0"/>
                <a:cs typeface="Times New Roman" panose="02020603050405020304" pitchFamily="18" charset="0"/>
              </a:rPr>
              <a:t>0</a:t>
            </a:r>
            <a:r>
              <a:rPr lang="ru-RU" sz="1100" b="1" dirty="0">
                <a:latin typeface="Times New Roman" panose="02020603050405020304" pitchFamily="18" charset="0"/>
                <a:cs typeface="Times New Roman" panose="02020603050405020304" pitchFamily="18" charset="0"/>
              </a:rPr>
              <a:t>-</a:t>
            </a:r>
            <a:r>
              <a:rPr lang="ru-RU" sz="1100" b="1" dirty="0" err="1">
                <a:latin typeface="Times New Roman" panose="02020603050405020304" pitchFamily="18" charset="0"/>
                <a:cs typeface="Times New Roman" panose="02020603050405020304" pitchFamily="18" charset="0"/>
              </a:rPr>
              <a:t>ден</a:t>
            </a:r>
            <a:r>
              <a:rPr lang="ru-RU" sz="1100" b="1" dirty="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1</a:t>
            </a:r>
            <a:r>
              <a:rPr lang="" sz="1100" b="1" dirty="0" smtClean="0">
                <a:latin typeface="Times New Roman" panose="02020603050405020304" pitchFamily="18" charset="0"/>
                <a:cs typeface="Times New Roman" panose="02020603050405020304" pitchFamily="18" charset="0"/>
              </a:rPr>
              <a:t>7</a:t>
            </a:r>
            <a:r>
              <a:rPr lang="ru-RU"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маусым</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a:t>
            </a:r>
            <a:r>
              <a:rPr lang="" sz="1100" b="1" dirty="0">
                <a:latin typeface="Times New Roman" panose="02020603050405020304" pitchFamily="18" charset="0"/>
                <a:cs typeface="Times New Roman" panose="02020603050405020304" pitchFamily="18" charset="0"/>
              </a:rPr>
              <a:t>8</a:t>
            </a:r>
            <a:r>
              <a:rPr lang="ru-RU" sz="1100" b="1" dirty="0">
                <a:latin typeface="Times New Roman" panose="02020603050405020304" pitchFamily="18" charset="0"/>
                <a:cs typeface="Times New Roman" panose="02020603050405020304" pitchFamily="18" charset="0"/>
              </a:rPr>
              <a:t>-</a:t>
            </a:r>
            <a:r>
              <a:rPr lang="kk-KZ" sz="1100" b="1" dirty="0">
                <a:latin typeface="Times New Roman" panose="02020603050405020304" pitchFamily="18" charset="0"/>
                <a:cs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бұлтты, жаңбыр</a:t>
            </a:r>
            <a:r>
              <a:rPr lang="kk-KZ" sz="1100" dirty="0">
                <a:solidFill>
                  <a:prstClr val="black"/>
                </a:solidFill>
                <a:latin typeface="Times New Roman" pitchFamily="18" charset="0"/>
                <a:cs typeface="Times New Roman" pitchFamily="18" charset="0"/>
              </a:rPr>
              <a:t>, найзағай. </a:t>
            </a:r>
            <a:r>
              <a:rPr lang="kk-KZ" sz="1100">
                <a:solidFill>
                  <a:prstClr val="black"/>
                </a:solidFill>
                <a:latin typeface="Times New Roman" pitchFamily="18" charset="0"/>
                <a:cs typeface="Times New Roman" pitchFamily="18" charset="0"/>
              </a:rPr>
              <a:t>Жел </a:t>
            </a:r>
            <a:r>
              <a:rPr lang="kk-KZ" sz="1100" smtClean="0">
                <a:solidFill>
                  <a:prstClr val="black"/>
                </a:solidFill>
                <a:latin typeface="Times New Roman" pitchFamily="18" charset="0"/>
                <a:cs typeface="Times New Roman" pitchFamily="18" charset="0"/>
              </a:rPr>
              <a:t>солтүстік-шығыстан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5-10 </a:t>
            </a:r>
            <a:r>
              <a:rPr lang="kk-KZ" sz="1100" dirty="0">
                <a:solidFill>
                  <a:prstClr val="black"/>
                </a:solidFill>
                <a:latin typeface="Times New Roman" pitchFamily="18" charset="0"/>
                <a:cs typeface="Times New Roman" pitchFamily="18" charset="0"/>
              </a:rPr>
              <a:t>м/с. </a:t>
            </a:r>
            <a:r>
              <a:rPr lang="kk-KZ" sz="1100" dirty="0" smtClean="0">
                <a:solidFill>
                  <a:prstClr val="black"/>
                </a:solidFill>
                <a:latin typeface="Times New Roman" pitchFamily="18" charset="0"/>
                <a:cs typeface="Times New Roman" pitchFamily="18" charset="0"/>
              </a:rPr>
              <a:t>Ауа </a:t>
            </a:r>
            <a:r>
              <a:rPr lang="kk-KZ" sz="1100" dirty="0">
                <a:solidFill>
                  <a:prstClr val="black"/>
                </a:solidFill>
                <a:latin typeface="Times New Roman" pitchFamily="18" charset="0"/>
                <a:cs typeface="Times New Roman" pitchFamily="18" charset="0"/>
              </a:rPr>
              <a:t>температурасы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407185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44851" y="22416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25122" y="315170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20980</TotalTime>
  <Words>657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3529</cp:revision>
  <cp:lastPrinted>2021-07-01T03:56:27Z</cp:lastPrinted>
  <dcterms:created xsi:type="dcterms:W3CDTF">2018-03-27T06:03:00Z</dcterms:created>
  <dcterms:modified xsi:type="dcterms:W3CDTF">2025-06-15T08:14:06Z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