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79563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249200"/>
              </p:ext>
            </p:extLst>
          </p:nvPr>
        </p:nvGraphicFramePr>
        <p:xfrm>
          <a:off x="5005241" y="3759242"/>
          <a:ext cx="4684956" cy="261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7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198618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4806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22663</TotalTime>
  <Words>707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3595</cp:revision>
  <cp:lastPrinted>2021-10-18T15:52:53Z</cp:lastPrinted>
  <dcterms:created xsi:type="dcterms:W3CDTF">2018-03-27T06:03:00Z</dcterms:created>
  <dcterms:modified xsi:type="dcterms:W3CDTF">2025-06-17T07:30:43Z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