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21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725809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7365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гроза, днем град. Ветер западный, северо-западный 9-14, днем порывы 18 м/с. Температура воздуха ночью 15-17,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31360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5878</cp:revision>
  <cp:lastPrinted>2021-07-01T03:56:27Z</cp:lastPrinted>
  <dcterms:created xsi:type="dcterms:W3CDTF">2018-03-27T06:03:00Z</dcterms:created>
  <dcterms:modified xsi:type="dcterms:W3CDTF">2025-06-17T07:22:36Z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