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44767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днем дождь, гроза, шквал, пыльная буря. Ветер западный ночью 9-14, днем 15-20 м/с. Температура воздуха ночью 26-28 тепла, днем сильная жара 40-42 градуса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918783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5267569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15080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3599</cp:revision>
  <cp:lastPrinted>2021-07-01T03:56:27Z</cp:lastPrinted>
  <dcterms:created xsi:type="dcterms:W3CDTF">2018-03-27T06:03:00Z</dcterms:created>
  <dcterms:modified xsi:type="dcterms:W3CDTF">2025-06-17T08:12:11Z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