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9075512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17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17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град. Ветер южный, юго-восточный ночью 2-7, днем 9-14 м/с. Температура воздуха ночью 19-21 тепла, днем сильная жара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 градусов.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9-14 м/с. Температура воздуха 20-22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800916" cy="61554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  Ночью по городу ожидается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повышенный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64622370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659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96</cp:revision>
  <dcterms:modified xsi:type="dcterms:W3CDTF">2025-06-17T06:54:45Z</dcterms:modified>
</cp:coreProperties>
</file>