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168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17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июня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2352" y="117125"/>
            <a:ext cx="4945062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Переменная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с переходом на северо-западный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21-23 </a:t>
            </a:r>
            <a:r>
              <a:rPr lang="ru-RU" sz="1100" dirty="0" smtClean="0">
                <a:solidFill>
                  <a:schemeClr val="tx1"/>
                </a:solidFill>
              </a:rPr>
              <a:t>тепла, </a:t>
            </a:r>
            <a:r>
              <a:rPr lang="ru-RU" sz="1100" dirty="0">
                <a:solidFill>
                  <a:schemeClr val="tx1"/>
                </a:solidFill>
              </a:rPr>
              <a:t>днем </a:t>
            </a:r>
            <a:r>
              <a:rPr lang="ru-RU" sz="1100" dirty="0" smtClean="0">
                <a:solidFill>
                  <a:schemeClr val="tx1"/>
                </a:solidFill>
              </a:rPr>
              <a:t>сильная жара 34-36 градусов.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 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22-24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5205914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18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июня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19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июня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17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июня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25280</TotalTime>
  <Words>746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6020</cp:revision>
  <cp:lastPrinted>2021-07-01T09:11:30Z</cp:lastPrinted>
  <dcterms:created xsi:type="dcterms:W3CDTF">2018-03-27T06:03:00Z</dcterms:created>
  <dcterms:modified xsi:type="dcterms:W3CDTF">2025-06-17T06:12:23Z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