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>
        <p:scale>
          <a:sx n="125" d="100"/>
          <a:sy n="125" d="100"/>
        </p:scale>
        <p:origin x="-72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173657836"/>
              </p:ext>
            </p:extLst>
          </p:nvPr>
        </p:nvGraphicFramePr>
        <p:xfrm>
          <a:off x="307975" y="2588895"/>
          <a:ext cx="4465638" cy="39773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июня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8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июня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7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июня 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8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июня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осадков. 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юго-восточный, восточный 7-12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23-25,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сильная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жара 35-37 градусов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9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июня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8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июня 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9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июня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юго-восточный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9-14, порывы 15-20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24-26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0619" y="350100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45062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79981366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453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0.091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0.159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З.Ж./Кириллова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27004</TotalTime>
  <Words>606</Words>
  <Application>Microsoft Office PowerPoint</Application>
  <PresentationFormat>Лист A4 (210x297 мм)</PresentationFormat>
  <Paragraphs>91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4842</cp:revision>
  <cp:lastPrinted>2021-07-01T03:56:27Z</cp:lastPrinted>
  <dcterms:created xsi:type="dcterms:W3CDTF">2018-03-27T06:03:00Z</dcterms:created>
  <dcterms:modified xsi:type="dcterms:W3CDTF">2025-06-17T07:23:21Z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