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15264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гроза, град, шквал. Ветер юго-восточный с переходом на северо-западный 9-14, днем порывы 15-20 м/с. Температура воздуха ночью 24-26 тепла, днем сильная жара 36-38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68266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5028</TotalTime>
  <Words>573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746</cp:revision>
  <cp:lastPrinted>2021-07-01T03:56:27Z</cp:lastPrinted>
  <dcterms:created xsi:type="dcterms:W3CDTF">2024-09-22T07:48:17Z</dcterms:created>
  <dcterms:modified xsi:type="dcterms:W3CDTF">2025-06-17T07:27:55Z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