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9833479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небольшой дождь, гроза. Ветер юго-восточный, восточный 7-12 м/с. Температура воздуха ночью 19-21, сильная жара 36-38 градусов.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днем град.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днем временами порывы 15-20 м/с. Температура воздуха ночью 17-19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749795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24974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4806</cp:revision>
  <cp:lastPrinted>2021-07-01T03:56:27Z</cp:lastPrinted>
  <dcterms:created xsi:type="dcterms:W3CDTF">2018-03-27T06:03:00Z</dcterms:created>
  <dcterms:modified xsi:type="dcterms:W3CDTF">2025-06-17T07:23:34Z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