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228" y="5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475339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гроза, днем град.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северо-восточный 9-14,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9-14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порывы 15-20 м/с. Температура воздуха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18791</TotalTime>
  <Words>597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6798</cp:revision>
  <cp:lastPrinted>2021-07-01T03:56:27Z</cp:lastPrinted>
  <dcterms:created xsi:type="dcterms:W3CDTF">2018-03-27T06:03:00Z</dcterms:created>
  <dcterms:modified xsi:type="dcterms:W3CDTF">2025-06-17T07:31:58Z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