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685358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2234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168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17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Переменная облачность, без осадков. Ветер юго-восточный 7-12 м/с. Температура воздуха ночью 19-21 тепла, днем сильная жара 35-37 градусов.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 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. </a:t>
            </a:r>
            <a:r>
              <a:rPr lang="ru-RU" sz="1100">
                <a:latin typeface="Times New Roman" panose="02020603050405020304" pitchFamily="18" charset="0"/>
                <a:ea typeface="SimSun" panose="02010600030101010101" pitchFamily="2" charset="-122"/>
              </a:rPr>
              <a:t>Ветер юго-западный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21-23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5985443"/>
              </p:ext>
            </p:extLst>
          </p:nvPr>
        </p:nvGraphicFramePr>
        <p:xfrm>
          <a:off x="5134650" y="3763600"/>
          <a:ext cx="4528802" cy="240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июня, ночью 19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44996</TotalTime>
  <Words>663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6704</cp:revision>
  <cp:lastPrinted>2021-11-30T05:55:24Z</cp:lastPrinted>
  <dcterms:created xsi:type="dcterms:W3CDTF">2018-03-27T06:03:00Z</dcterms:created>
  <dcterms:modified xsi:type="dcterms:W3CDTF">2025-06-17T06:05:08Z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