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79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625132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с переходом на северо-западный ночью 1-6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9-31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76476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34875" y="233640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18668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3224</cp:revision>
  <cp:lastPrinted>2021-10-14T11:15:53Z</cp:lastPrinted>
  <dcterms:created xsi:type="dcterms:W3CDTF">2018-03-27T06:03:00Z</dcterms:created>
  <dcterms:modified xsi:type="dcterms:W3CDTF">2025-06-17T07:38:39Z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