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7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142604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небольшой дождь, гроза. Ветер юго-восточный, восточный 7-12 м/с. Температура воздуха ночью 19-21, сильная жара 36-38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днем град.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временами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2611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008023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27851</TotalTime>
  <Words>656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4965</cp:revision>
  <cp:lastPrinted>2021-07-01T03:56:27Z</cp:lastPrinted>
  <dcterms:created xsi:type="dcterms:W3CDTF">2018-03-27T06:03:00Z</dcterms:created>
  <dcterms:modified xsi:type="dcterms:W3CDTF">2025-06-17T07:23:50Z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