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15256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түнде және таңертең жаңбыр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найзағай. Күндіз шаңды </a:t>
            </a:r>
            <a:r>
              <a:rPr lang="kk-KZ" sz="1200" dirty="0" smtClean="0">
                <a:latin typeface="Times New Roman" panose="02020603050405020304" pitchFamily="18" charset="0"/>
                <a:cs typeface="Times New Roman" panose="02020603050405020304" pitchFamily="18" charset="0"/>
              </a:rPr>
              <a:t>дауыл.</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батыстан түнде 9-14, күндіз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22-24, күндіз 32-34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7824296"/>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4731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37624396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15841</TotalTime>
  <Words>541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3709</cp:revision>
  <cp:lastPrinted>2021-07-01T07:38:07Z</cp:lastPrinted>
  <dcterms:created xsi:type="dcterms:W3CDTF">2018-03-27T06:03:00Z</dcterms:created>
  <dcterms:modified xsi:type="dcterms:W3CDTF">2025-06-18T06:23:37Z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