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42345245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3518446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0,399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69797"/>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19 </a:t>
            </a:r>
            <a:r>
              <a:rPr lang="kk-KZ" altLang="ru-RU" sz="1150" b="1" dirty="0" smtClean="0">
                <a:latin typeface="Times New Roman" pitchFamily="18" charset="0"/>
                <a:cs typeface="Times New Roman" pitchFamily="18" charset="0"/>
              </a:rPr>
              <a:t>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18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19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кей уақытта жаңбыр</a:t>
            </a:r>
            <a:r>
              <a:rPr lang="kk-KZ" sz="1200" kern="1400" dirty="0">
                <a:latin typeface="Times New Roman"/>
                <a:ea typeface="Times New Roman"/>
              </a:rPr>
              <a:t>, найзағай. </a:t>
            </a:r>
            <a:r>
              <a:rPr lang="kk-KZ" sz="1200" kern="1400" dirty="0" smtClean="0">
                <a:latin typeface="Times New Roman"/>
                <a:ea typeface="Times New Roman"/>
              </a:rPr>
              <a:t>Батыстан </a:t>
            </a:r>
            <a:r>
              <a:rPr lang="kk-KZ" sz="1200" kern="1400" dirty="0">
                <a:latin typeface="Times New Roman"/>
                <a:ea typeface="Times New Roman"/>
              </a:rPr>
              <a:t>жел соғады, күші 9-14, күндіз екпіні 15-18 м/с. Ауа температурасы түнде </a:t>
            </a:r>
            <a:r>
              <a:rPr lang="kk-KZ" sz="1200" kern="1400" dirty="0" smtClean="0">
                <a:latin typeface="Times New Roman"/>
                <a:ea typeface="Times New Roman"/>
              </a:rPr>
              <a:t>17-19, </a:t>
            </a:r>
            <a:r>
              <a:rPr lang="kk-KZ" sz="1200" kern="1400" dirty="0">
                <a:latin typeface="Times New Roman"/>
                <a:ea typeface="Times New Roman"/>
              </a:rPr>
              <a:t>күндіз </a:t>
            </a:r>
            <a:r>
              <a:rPr lang="kk-KZ" sz="1200" kern="1400" dirty="0" smtClean="0">
                <a:latin typeface="Times New Roman"/>
                <a:ea typeface="Times New Roman"/>
              </a:rPr>
              <a:t>24-26 </a:t>
            </a:r>
            <a:r>
              <a:rPr lang="kk-KZ" sz="1200" kern="1400" dirty="0">
                <a:latin typeface="Times New Roman"/>
                <a:ea typeface="Times New Roman"/>
              </a:rPr>
              <a:t>жылы</a:t>
            </a:r>
            <a:r>
              <a:rPr lang="kk-KZ" sz="1200" kern="1400" dirty="0" smtClean="0">
                <a:latin typeface="Times New Roman"/>
                <a:ea typeface="Times New Roman"/>
              </a:rPr>
              <a:t>.</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19</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a:t>
            </a:r>
            <a:r>
              <a:rPr lang="ru-RU"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жауын-шашынсыз</a:t>
            </a:r>
            <a:r>
              <a:rPr lang="kk-KZ" sz="1150" kern="1400" dirty="0" smtClean="0">
                <a:latin typeface="Times New Roman"/>
                <a:ea typeface="Times New Roman"/>
              </a:rPr>
              <a:t>. Оңтүстік-батыстан, батыстан жел соғады, күші 9-14 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19-21</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28277</TotalTime>
  <Words>580</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4680</cp:revision>
  <cp:lastPrinted>2023-02-06T06:57:51Z</cp:lastPrinted>
  <dcterms:created xsi:type="dcterms:W3CDTF">2018-03-27T06:03:00Z</dcterms:created>
  <dcterms:modified xsi:type="dcterms:W3CDTF">2025-06-18T07:04:36Z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