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257716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температураасы түнде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9792406"/>
              </p:ext>
            </p:extLst>
          </p:nvPr>
        </p:nvGraphicFramePr>
        <p:xfrm>
          <a:off x="4988541" y="4049732"/>
          <a:ext cx="4572970" cy="2410108"/>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4593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26626</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4885</cp:revision>
  <cp:lastPrinted>2021-07-01T07:38:07Z</cp:lastPrinted>
  <dcterms:created xsi:type="dcterms:W3CDTF">2018-03-27T06:03:00Z</dcterms:created>
  <dcterms:modified xsi:type="dcterms:W3CDTF">2025-06-18T07:55:17Z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