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1566" y="3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251883432"/>
              </p:ext>
            </p:extLst>
          </p:nvPr>
        </p:nvGraphicFramePr>
        <p:xfrm>
          <a:off x="272480" y="2435444"/>
          <a:ext cx="4392488" cy="2919565"/>
        </p:xfrm>
        <a:graphic>
          <a:graphicData uri="http://schemas.openxmlformats.org/drawingml/2006/table">
            <a:tbl>
              <a:tblPr/>
              <a:tblGrid>
                <a:gridCol w="4392488">
                  <a:extLst>
                    <a:ext uri="{9D8B030D-6E8A-4147-A177-3AD203B41FA5}">
                      <a16:colId xmlns="" xmlns:a16="http://schemas.microsoft.com/office/drawing/2014/main" val="20000"/>
                    </a:ext>
                  </a:extLst>
                </a:gridCol>
              </a:tblGrid>
              <a:tr h="166649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№169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18 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18 маусымға Т</a:t>
            </a:r>
            <a:r>
              <a:rPr lang="ru-RU" altLang="ru-RU" sz="1200" b="1" dirty="0" err="1" smtClean="0">
                <a:latin typeface="Times New Roman" panose="02020603050405020304" pitchFamily="18" charset="0"/>
                <a:cs typeface="Times New Roman" panose="02020603050405020304" pitchFamily="18" charset="0"/>
              </a:rPr>
              <a:t>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2285241"/>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19 </a:t>
            </a:r>
            <a:r>
              <a:rPr lang="ru-RU" altLang="ru-RU" sz="1200" b="1" dirty="0" err="1" smtClean="0">
                <a:latin typeface="Times New Roman" panose="02020603050405020304" pitchFamily="18" charset="0"/>
                <a:cs typeface="Times New Roman" panose="02020603050405020304" pitchFamily="18" charset="0"/>
              </a:rPr>
              <a:t>маусымға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18 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19 </a:t>
            </a:r>
            <a:r>
              <a:rPr lang="ru-RU" sz="1200" b="1" dirty="0" err="1" smtClean="0">
                <a:latin typeface="Times New Roman" panose="02020603050405020304" pitchFamily="18" charset="0"/>
                <a:cs typeface="Times New Roman" panose="02020603050405020304" pitchFamily="18" charset="0"/>
              </a:rPr>
              <a:t>маусым</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tabLst>
                <a:tab pos="3411538" algn="l"/>
              </a:tabLst>
            </a:pPr>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жаңбыр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найзағай</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бұршақ</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Оңтүстіктен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оңтүстік-батыстан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9-14, </a:t>
            </a:r>
            <a:r>
              <a:rPr lang="ru-RU" sz="1200" dirty="0" err="1">
                <a:latin typeface="Times New Roman" pitchFamily="18" charset="0"/>
                <a:cs typeface="Times New Roman" pitchFamily="18" charset="0"/>
              </a:rPr>
              <a:t>таңертең</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және</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кей</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уақыттарда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екпіні</a:t>
            </a:r>
            <a:r>
              <a:rPr lang="ru-RU" sz="1200" dirty="0">
                <a:latin typeface="Times New Roman" pitchFamily="18" charset="0"/>
                <a:cs typeface="Times New Roman" pitchFamily="18" charset="0"/>
              </a:rPr>
              <a:t> 15-20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21-23,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28-30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endParaRPr lang="ru-RU" sz="1200" b="1" dirty="0">
              <a:latin typeface="Times New Roman" pitchFamily="18" charset="0"/>
              <a:cs typeface="Times New Roman" pitchFamily="18" charset="0"/>
            </a:endParaRPr>
          </a:p>
          <a:p>
            <a:pPr algn="just"/>
            <a:endParaRPr lang="ru-RU" altLang="ru-RU" sz="1150" b="1" dirty="0">
              <a:latin typeface="Times New Roman" panose="02020603050405020304" pitchFamily="18" charset="0"/>
              <a:cs typeface="Times New Roman" panose="02020603050405020304" pitchFamily="18" charset="0"/>
            </a:endParaRPr>
          </a:p>
          <a:p>
            <a:pPr algn="ctr"/>
            <a:r>
              <a:rPr lang="ru-RU" altLang="ru-RU" sz="1150" b="1" dirty="0">
                <a:latin typeface="Times New Roman" panose="02020603050405020304" pitchFamily="18" charset="0"/>
                <a:cs typeface="Times New Roman" panose="02020603050405020304" pitchFamily="18" charset="0"/>
              </a:rPr>
              <a:t>20 </a:t>
            </a:r>
            <a:r>
              <a:rPr lang="ru-RU" altLang="ru-RU" sz="1150" b="1" dirty="0" err="1">
                <a:latin typeface="Times New Roman" panose="02020603050405020304" pitchFamily="18" charset="0"/>
                <a:cs typeface="Times New Roman" panose="02020603050405020304" pitchFamily="18" charset="0"/>
              </a:rPr>
              <a:t>маусымға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19 маусым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20 </a:t>
            </a:r>
            <a:r>
              <a:rPr lang="ru-RU" sz="1150" b="1" dirty="0" err="1">
                <a:latin typeface="Times New Roman" panose="02020603050405020304" pitchFamily="18" charset="0"/>
                <a:cs typeface="Times New Roman" panose="02020603050405020304" pitchFamily="18" charset="0"/>
              </a:rPr>
              <a:t>маусым</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жаңбыр, найзағай. Оңтүстік-батыстан жел соғады, күші 9-14 м/с. Ауа температураасы түнде 17-19 градус жылы.</a:t>
            </a:r>
            <a:endParaRPr lang="kk-KZ" altLang="ru-RU" sz="1200"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40946" y="30814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789083" y="2339906"/>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rgbClr val="FF0000"/>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30035240"/>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384628">
                  <a:extLst>
                    <a:ext uri="{9D8B030D-6E8A-4147-A177-3AD203B41FA5}">
                      <a16:colId xmlns="" xmlns:a16="http://schemas.microsoft.com/office/drawing/2014/main"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0.232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3388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0.678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1.025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a:t>
            </a:r>
            <a:r>
              <a:rPr lang="kk-KZ" altLang="ru-RU" sz="1200" b="1" i="1">
                <a:solidFill>
                  <a:srgbClr val="000000"/>
                </a:solidFill>
                <a:latin typeface="Times New Roman" panose="02020603050405020304" pitchFamily="18" charset="0"/>
                <a:cs typeface="Times New Roman" panose="02020603050405020304" pitchFamily="18" charset="0"/>
              </a:rPr>
              <a:t> Буланбаева Д.М./</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24729</TotalTime>
  <Words>580</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4786</cp:revision>
  <cp:lastPrinted>2021-07-01T03:56:27Z</cp:lastPrinted>
  <dcterms:created xsi:type="dcterms:W3CDTF">2018-03-27T06:03:00Z</dcterms:created>
  <dcterms:modified xsi:type="dcterms:W3CDTF">2025-06-18T07:56:02Z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