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08689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509865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күндіз өткінші жаңбыр, найзағай болады. Оңтүстік-батыстан солтүстік-батысқа ауысатын жел соғады, күші 8-13, екпіні 15-20 м/с. Ауа температурасы түнде 21-23, күндіз 34-36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14034</TotalTime>
  <Words>591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3697</cp:revision>
  <cp:lastPrinted>2021-07-01T03:56:27Z</cp:lastPrinted>
  <dcterms:created xsi:type="dcterms:W3CDTF">2018-03-27T06:03:00Z</dcterms:created>
  <dcterms:modified xsi:type="dcterms:W3CDTF">2025-06-18T06:15:54Z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