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p:scale>
          <a:sx n="120" d="100"/>
          <a:sy n="120" d="100"/>
        </p:scale>
        <p:origin x="-2640" y="-1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7534667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18</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19</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18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19</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О</a:t>
            </a:r>
            <a:r>
              <a:rPr lang="kk-KZ" sz="1100" dirty="0">
                <a:solidFill>
                  <a:prstClr val="black"/>
                </a:solidFill>
                <a:latin typeface="Times New Roman" pitchFamily="18" charset="0"/>
                <a:ea typeface="Calibri"/>
                <a:cs typeface="Times New Roman" pitchFamily="18" charset="0"/>
              </a:rPr>
              <a:t>ңтүстік-батыстан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күндіз екпіні 15-20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20-22</a:t>
            </a:r>
            <a:r>
              <a:rPr lang="kk-KZ" sz="1100" kern="0" dirty="0">
                <a:solidFill>
                  <a:srgbClr val="000000"/>
                </a:solidFill>
                <a:latin typeface="Times New Roman" pitchFamily="18" charset="0"/>
                <a:ea typeface="Calibri"/>
                <a:cs typeface="Times New Roman" pitchFamily="18" charset="0"/>
                <a:sym typeface="Calibri"/>
              </a:rPr>
              <a:t>, күндіз 27-29 градус жылы.</a:t>
            </a:r>
          </a:p>
          <a:p>
            <a:pPr indent="182563" algn="just" eaLnBrk="1" fontAlgn="auto" hangingPunct="1">
              <a:spcBef>
                <a:spcPts val="0"/>
              </a:spcBef>
              <a:spcAft>
                <a:spcPts val="0"/>
              </a:spcAft>
              <a:buFontTx/>
              <a:buNone/>
              <a:defRPr/>
            </a:pPr>
            <a:endParaRPr lang="kk-KZ" sz="110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20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18</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19</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a:t>
            </a:r>
            <a:r>
              <a:rPr lang="kk-KZ" sz="1100" dirty="0">
                <a:solidFill>
                  <a:prstClr val="black"/>
                </a:solidFill>
                <a:latin typeface="Times New Roman" pitchFamily="18" charset="0"/>
                <a:ea typeface="Calibri"/>
                <a:cs typeface="Times New Roman" pitchFamily="18" charset="0"/>
              </a:rPr>
              <a:t>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екпіні 15-20</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18-20</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357165155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181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18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435542"/>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Түнде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қала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1466</TotalTime>
  <Words>684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97</cp:revision>
  <dcterms:modified xsi:type="dcterms:W3CDTF">2025-06-18T09:34:29Z</dcterms:modified>
</cp:coreProperties>
</file>