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0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24016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a:t>
            </a:r>
            <a:r>
              <a:rPr lang="ru-RU" sz="1200" dirty="0" smtClean="0">
                <a:solidFill>
                  <a:prstClr val="black"/>
                </a:solidFill>
                <a:latin typeface="Times New Roman" pitchFamily="18" charset="0"/>
                <a:cs typeface="Times New Roman" pitchFamily="18" charset="0"/>
              </a:rPr>
              <a:t>-22°,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35-37 </a:t>
            </a:r>
            <a:r>
              <a:rPr lang="ru-RU" sz="1200" dirty="0" smtClean="0">
                <a:solidFill>
                  <a:prstClr val="black"/>
                </a:solidFill>
                <a:latin typeface="Times New Roman" pitchFamily="18" charset="0"/>
                <a:cs typeface="Times New Roman" pitchFamily="18" charset="0"/>
              </a:rPr>
              <a:t>градус.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оңтүстік-батыстан соғады, күші 5-10 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96827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18124</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2021-07-01T03:56:27Z</cp:lastPrinted>
  <dcterms:created xsi:type="dcterms:W3CDTF">2018-03-27T06:03:00Z</dcterms:created>
  <dcterms:modified xsi:type="dcterms:W3CDTF">2025-06-18T08:46:31Z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