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76" d="100"/>
          <a:sy n="76" d="100"/>
        </p:scale>
        <p:origin x="62" y="4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68050734"/>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a:t>
                      </a:r>
                      <a:r>
                        <a:rPr lang="ru-RU"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18 маусымда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46821031"/>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1257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0.763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77408"/>
            <a:ext cx="4726961" cy="1546577"/>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19 </a:t>
            </a:r>
            <a:r>
              <a:rPr lang="kk-KZ" sz="1050" b="1" kern="1400" dirty="0">
                <a:latin typeface="Times New Roman" panose="02020603050405020304" pitchFamily="18" charset="0"/>
                <a:cs typeface="Times New Roman" panose="02020603050405020304" pitchFamily="18" charset="0"/>
              </a:rPr>
              <a:t>маусымға</a:t>
            </a:r>
            <a:r>
              <a:rPr lang="ru-RU" sz="1050" b="1" kern="1400" dirty="0">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18 маусым с. 20-ден 19 маусым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Көшпелі бұлтты, күндіз жаңбыр, найзағай. Онтүстік-батыстан жел соғады, күші 9-14, күндіз екпіні 15-20 м/с. </a:t>
            </a:r>
            <a:r>
              <a:rPr lang="kk-KZ" sz="105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05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a:t>
            </a:r>
            <a:r>
              <a:rPr lang="ru-RU"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22-24 жылы, </a:t>
            </a:r>
            <a:r>
              <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35-37 градус қатты ыстық. </a:t>
            </a:r>
          </a:p>
          <a:p>
            <a:pPr algn="ctr"/>
            <a:r>
              <a:rPr lang="kk-KZ" sz="1050" b="1" kern="1400" dirty="0">
                <a:latin typeface="Times New Roman" panose="02020603050405020304" pitchFamily="18" charset="0"/>
                <a:cs typeface="Times New Roman" panose="02020603050405020304" pitchFamily="18" charset="0"/>
              </a:rPr>
              <a:t> 20 маусым</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2025 ж. </a:t>
            </a:r>
          </a:p>
          <a:p>
            <a:pPr algn="ctr"/>
            <a:r>
              <a:rPr lang="ru-RU" sz="1050" b="1" kern="1400" dirty="0">
                <a:latin typeface="Times New Roman" panose="02020603050405020304" pitchFamily="18" charset="0"/>
                <a:cs typeface="Times New Roman" panose="02020603050405020304" pitchFamily="18" charset="0"/>
              </a:rPr>
              <a:t>19 маусым </a:t>
            </a:r>
            <a:r>
              <a:rPr lang="ru-RU" sz="1050" b="1" dirty="0">
                <a:latin typeface="Times New Roman" panose="02020603050405020304" pitchFamily="18" charset="0"/>
                <a:cs typeface="Times New Roman" panose="02020603050405020304" pitchFamily="18" charset="0"/>
              </a:rPr>
              <a:t>с. 20-ден 20 </a:t>
            </a:r>
            <a:r>
              <a:rPr lang="ru-RU" sz="1050" b="1" kern="1400" dirty="0">
                <a:latin typeface="Times New Roman" panose="02020603050405020304" pitchFamily="18" charset="0"/>
                <a:cs typeface="Times New Roman" panose="02020603050405020304" pitchFamily="18" charset="0"/>
              </a:rPr>
              <a:t>маусым</a:t>
            </a:r>
            <a:r>
              <a:rPr lang="kk-KZ" sz="1050" b="1" kern="1400" dirty="0">
                <a:latin typeface="Times New Roman" panose="02020603050405020304" pitchFamily="18" charset="0"/>
                <a:cs typeface="Times New Roman" panose="02020603050405020304" pitchFamily="18" charset="0"/>
              </a:rPr>
              <a:t>ғ</a:t>
            </a:r>
            <a:r>
              <a:rPr lang="ru-RU" sz="1050" b="1" kern="1400" dirty="0">
                <a:latin typeface="Times New Roman" panose="02020603050405020304" pitchFamily="18" charset="0"/>
                <a:cs typeface="Times New Roman" panose="02020603050405020304" pitchFamily="18" charset="0"/>
              </a:rPr>
              <a:t>а</a:t>
            </a:r>
            <a:r>
              <a:rPr lang="ru-RU" sz="1050" b="1" dirty="0">
                <a:latin typeface="Times New Roman" panose="02020603050405020304" pitchFamily="18" charset="0"/>
                <a:cs typeface="Times New Roman" panose="02020603050405020304" pitchFamily="18" charset="0"/>
              </a:rPr>
              <a:t> с. 08-ға дейін </a:t>
            </a:r>
          </a:p>
          <a:p>
            <a:pPr algn="just"/>
            <a:r>
              <a:rPr lang="kk-KZ" sz="1050" dirty="0">
                <a:latin typeface="Times New Roman" panose="02020603050405020304" pitchFamily="18" charset="0"/>
                <a:cs typeface="Times New Roman" panose="02020603050405020304" pitchFamily="18" charset="0"/>
              </a:rPr>
              <a:t>        Көшпелі бұлтты,</a:t>
            </a:r>
            <a:r>
              <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050" dirty="0">
                <a:latin typeface="Times New Roman" panose="02020603050405020304" pitchFamily="18" charset="0"/>
                <a:cs typeface="Times New Roman" panose="02020603050405020304" pitchFamily="18" charset="0"/>
              </a:rPr>
              <a:t>жауын-шашынсыз. Онтүстік-батыстан жел соғады</a:t>
            </a:r>
            <a:r>
              <a:rPr lang="ru-RU" sz="1050" kern="1400" dirty="0">
                <a:solidFill>
                  <a:srgbClr val="000000"/>
                </a:solidFill>
                <a:latin typeface="Times New Roman" panose="02020603050405020304" pitchFamily="18" charset="0"/>
                <a:cs typeface="Times New Roman" panose="02020603050405020304" pitchFamily="18" charset="0"/>
              </a:rPr>
              <a:t>, күші 9-14  </a:t>
            </a:r>
            <a:r>
              <a:rPr lang="kk-KZ" sz="105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05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050" kern="1400" dirty="0">
                <a:latin typeface="Times New Roman" panose="02020603050405020304" pitchFamily="18" charset="0"/>
                <a:ea typeface="Times New Roman" panose="02020603050405020304" pitchFamily="18" charset="0"/>
                <a:cs typeface="Times New Roman" panose="02020603050405020304" pitchFamily="18" charset="0"/>
              </a:rPr>
              <a:t>19-21 </a:t>
            </a:r>
            <a:r>
              <a:rPr lang="ru-RU" sz="1050" kern="1400" dirty="0">
                <a:latin typeface="Times New Roman" panose="02020603050405020304" pitchFamily="18" charset="0"/>
                <a:ea typeface="Times New Roman" panose="02020603050405020304" pitchFamily="18" charset="0"/>
                <a:cs typeface="Times New Roman" panose="02020603050405020304" pitchFamily="18" charset="0"/>
              </a:rPr>
              <a:t>жылы</a:t>
            </a:r>
            <a:r>
              <a:rPr lang="kk-KZ" sz="1050" dirty="0">
                <a:latin typeface="Times New Roman" panose="02020603050405020304" pitchFamily="18" charset="0"/>
                <a:cs typeface="Times New Roman" panose="02020603050405020304" pitchFamily="18" charset="0"/>
              </a:rPr>
              <a:t>.</a:t>
            </a:r>
            <a:endParaRPr lang="kk-KZ" sz="105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58477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050" dirty="0">
                <a:solidFill>
                  <a:schemeClr val="tx1"/>
                </a:solidFill>
                <a:latin typeface="Times New Roman" panose="02020603050405020304" pitchFamily="18" charset="0"/>
                <a:cs typeface="Times New Roman" panose="02020603050405020304" pitchFamily="18" charset="0"/>
              </a:rPr>
              <a:t>19 маусымда, түнде 20 </a:t>
            </a:r>
            <a:r>
              <a:rPr lang="kk-KZ" sz="1050" dirty="0">
                <a:solidFill>
                  <a:schemeClr val="tx1"/>
                </a:solidFill>
                <a:latin typeface="Times New Roman" panose="02020603050405020304" pitchFamily="18" charset="0"/>
                <a:cs typeface="Times New Roman" panose="02020603050405020304" pitchFamily="18" charset="0"/>
              </a:rPr>
              <a:t>муасымда </a:t>
            </a:r>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050" b="1" dirty="0">
                <a:solidFill>
                  <a:srgbClr val="000000"/>
                </a:solidFill>
                <a:latin typeface="Times New Roman" panose="02020603050405020304" pitchFamily="18" charset="0"/>
              </a:rPr>
              <a:t>сейілуіне </a:t>
            </a:r>
            <a:r>
              <a:rPr lang="ru-RU" sz="105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05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050" b="1" dirty="0">
                <a:solidFill>
                  <a:prstClr val="black"/>
                </a:solidFill>
                <a:latin typeface="Times New Roman" panose="02020603050405020304" pitchFamily="18" charset="0"/>
                <a:cs typeface="Times New Roman" panose="02020603050405020304" pitchFamily="18" charset="0"/>
              </a:rPr>
              <a:t>төмен </a:t>
            </a:r>
            <a:r>
              <a:rPr lang="ru-RU" sz="105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a:solidFill>
                  <a:srgbClr val="000000"/>
                </a:solidFill>
                <a:latin typeface="Times New Roman" panose="02020603050405020304" pitchFamily="18" charset="0"/>
                <a:cs typeface="Times New Roman" panose="02020603050405020304" pitchFamily="18" charset="0"/>
              </a:rPr>
              <a:t> Гилей В</a:t>
            </a:r>
            <a:r>
              <a:rPr lang="kk-KZ" altLang="ru-RU" sz="1200" b="1" i="1">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41809</TotalTime>
  <Words>614</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6435</cp:revision>
  <cp:lastPrinted>2023-01-16T10:13:34Z</cp:lastPrinted>
  <dcterms:created xsi:type="dcterms:W3CDTF">2018-03-27T06:03:00Z</dcterms:created>
  <dcterms:modified xsi:type="dcterms:W3CDTF">2025-06-18T05:57:45Z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